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6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744" r:id="rId216"/>
    <p:sldId id="1745" r:id="rId217"/>
    <p:sldId id="1746" r:id="rId218"/>
    <p:sldId id="1747" r:id="rId219"/>
    <p:sldId id="1536" r:id="rId220"/>
    <p:sldId id="1537" r:id="rId221"/>
    <p:sldId id="1018" r:id="rId222"/>
    <p:sldId id="1019" r:id="rId223"/>
    <p:sldId id="1020" r:id="rId224"/>
    <p:sldId id="640" r:id="rId225"/>
    <p:sldId id="641" r:id="rId226"/>
    <p:sldId id="1474" r:id="rId227"/>
    <p:sldId id="1475" r:id="rId228"/>
    <p:sldId id="1476" r:id="rId229"/>
    <p:sldId id="1477" r:id="rId230"/>
    <p:sldId id="1478" r:id="rId231"/>
    <p:sldId id="1494" r:id="rId232"/>
    <p:sldId id="1479" r:id="rId233"/>
    <p:sldId id="1480" r:id="rId234"/>
    <p:sldId id="1481" r:id="rId235"/>
    <p:sldId id="386" r:id="rId236"/>
    <p:sldId id="1498" r:id="rId237"/>
    <p:sldId id="654" r:id="rId238"/>
    <p:sldId id="397" r:id="rId239"/>
    <p:sldId id="1499" r:id="rId240"/>
    <p:sldId id="657" r:id="rId241"/>
    <p:sldId id="851" r:id="rId242"/>
    <p:sldId id="1709" r:id="rId243"/>
    <p:sldId id="1205" r:id="rId244"/>
    <p:sldId id="914" r:id="rId245"/>
    <p:sldId id="852" r:id="rId246"/>
    <p:sldId id="1245" r:id="rId247"/>
    <p:sldId id="1156" r:id="rId248"/>
    <p:sldId id="1694" r:id="rId249"/>
    <p:sldId id="1695" r:id="rId250"/>
    <p:sldId id="1696" r:id="rId251"/>
    <p:sldId id="1693" r:id="rId252"/>
    <p:sldId id="1727" r:id="rId253"/>
    <p:sldId id="1729" r:id="rId254"/>
    <p:sldId id="1728" r:id="rId255"/>
    <p:sldId id="1465" r:id="rId256"/>
    <p:sldId id="1466" r:id="rId257"/>
    <p:sldId id="1710" r:id="rId258"/>
    <p:sldId id="1395" r:id="rId259"/>
    <p:sldId id="1401" r:id="rId260"/>
    <p:sldId id="1402" r:id="rId261"/>
    <p:sldId id="1244" r:id="rId262"/>
    <p:sldId id="1285" r:id="rId263"/>
    <p:sldId id="1159" r:id="rId264"/>
    <p:sldId id="686" r:id="rId265"/>
    <p:sldId id="1207" r:id="rId266"/>
    <p:sldId id="1356" r:id="rId267"/>
    <p:sldId id="1357" r:id="rId268"/>
    <p:sldId id="1738" r:id="rId269"/>
    <p:sldId id="1585" r:id="rId270"/>
    <p:sldId id="1421" r:id="rId271"/>
    <p:sldId id="1130" r:id="rId272"/>
    <p:sldId id="1203" r:id="rId273"/>
    <p:sldId id="1263" r:id="rId274"/>
    <p:sldId id="1265" r:id="rId275"/>
    <p:sldId id="305" r:id="rId276"/>
    <p:sldId id="1266" r:id="rId277"/>
    <p:sldId id="306" r:id="rId278"/>
    <p:sldId id="308" r:id="rId279"/>
    <p:sldId id="1131" r:id="rId280"/>
    <p:sldId id="1267" r:id="rId281"/>
    <p:sldId id="1132" r:id="rId282"/>
    <p:sldId id="1268" r:id="rId283"/>
    <p:sldId id="1133" r:id="rId284"/>
    <p:sldId id="313" r:id="rId285"/>
    <p:sldId id="1204" r:id="rId286"/>
    <p:sldId id="1134" r:id="rId287"/>
    <p:sldId id="1242" r:id="rId288"/>
    <p:sldId id="1289" r:id="rId289"/>
    <p:sldId id="1135" r:id="rId290"/>
    <p:sldId id="1136" r:id="rId291"/>
    <p:sldId id="1209" r:id="rId292"/>
    <p:sldId id="1269" r:id="rId293"/>
    <p:sldId id="1137" r:id="rId294"/>
    <p:sldId id="1270" r:id="rId295"/>
    <p:sldId id="1138" r:id="rId296"/>
    <p:sldId id="1139" r:id="rId297"/>
    <p:sldId id="1140" r:id="rId298"/>
    <p:sldId id="1078" r:id="rId299"/>
    <p:sldId id="1141" r:id="rId300"/>
    <p:sldId id="1142" r:id="rId301"/>
    <p:sldId id="1143" r:id="rId302"/>
    <p:sldId id="1388" r:id="rId303"/>
    <p:sldId id="1154" r:id="rId304"/>
    <p:sldId id="1144" r:id="rId305"/>
    <p:sldId id="1155" r:id="rId306"/>
    <p:sldId id="1145" r:id="rId307"/>
    <p:sldId id="1146" r:id="rId308"/>
    <p:sldId id="1147" r:id="rId309"/>
    <p:sldId id="1061" r:id="rId310"/>
    <p:sldId id="1062" r:id="rId311"/>
    <p:sldId id="1063" r:id="rId312"/>
    <p:sldId id="1253" r:id="rId313"/>
    <p:sldId id="1254" r:id="rId314"/>
    <p:sldId id="1255" r:id="rId315"/>
    <p:sldId id="1256" r:id="rId316"/>
    <p:sldId id="1500" r:id="rId317"/>
    <p:sldId id="1501" r:id="rId318"/>
    <p:sldId id="1257" r:id="rId319"/>
    <p:sldId id="1258" r:id="rId320"/>
    <p:sldId id="1259" r:id="rId321"/>
    <p:sldId id="1260" r:id="rId322"/>
    <p:sldId id="1261" r:id="rId323"/>
    <p:sldId id="1170" r:id="rId324"/>
    <p:sldId id="1064" r:id="rId325"/>
    <p:sldId id="1065" r:id="rId326"/>
    <p:sldId id="1447" r:id="rId327"/>
    <p:sldId id="1515" r:id="rId328"/>
    <p:sldId id="1516" r:id="rId329"/>
    <p:sldId id="1517" r:id="rId330"/>
    <p:sldId id="1518" r:id="rId331"/>
    <p:sldId id="1519" r:id="rId332"/>
    <p:sldId id="1392" r:id="rId333"/>
    <p:sldId id="1520" r:id="rId334"/>
    <p:sldId id="1521" r:id="rId335"/>
    <p:sldId id="1522" r:id="rId336"/>
    <p:sldId id="1633" r:id="rId337"/>
    <p:sldId id="1523" r:id="rId338"/>
    <p:sldId id="360" r:id="rId339"/>
    <p:sldId id="801" r:id="rId340"/>
    <p:sldId id="1262" r:id="rId341"/>
    <p:sldId id="362" r:id="rId342"/>
    <p:sldId id="507" r:id="rId343"/>
    <p:sldId id="591" r:id="rId344"/>
    <p:sldId id="385" r:id="rId345"/>
    <p:sldId id="1125" r:id="rId346"/>
    <p:sldId id="387" r:id="rId347"/>
    <p:sldId id="388" r:id="rId348"/>
    <p:sldId id="527" r:id="rId349"/>
    <p:sldId id="529" r:id="rId350"/>
    <p:sldId id="1737" r:id="rId351"/>
    <p:sldId id="393" r:id="rId352"/>
    <p:sldId id="395" r:id="rId353"/>
    <p:sldId id="947" r:id="rId354"/>
    <p:sldId id="1586" r:id="rId355"/>
    <p:sldId id="702" r:id="rId356"/>
    <p:sldId id="531" r:id="rId357"/>
    <p:sldId id="1362" r:id="rId358"/>
    <p:sldId id="1363" r:id="rId359"/>
    <p:sldId id="949" r:id="rId360"/>
    <p:sldId id="950" r:id="rId361"/>
    <p:sldId id="853" r:id="rId362"/>
    <p:sldId id="1102" r:id="rId363"/>
    <p:sldId id="816" r:id="rId364"/>
    <p:sldId id="414" r:id="rId365"/>
    <p:sldId id="545" r:id="rId366"/>
    <p:sldId id="533" r:id="rId367"/>
    <p:sldId id="534" r:id="rId368"/>
    <p:sldId id="542" r:id="rId369"/>
    <p:sldId id="1691" r:id="rId370"/>
    <p:sldId id="1692" r:id="rId371"/>
    <p:sldId id="543" r:id="rId372"/>
    <p:sldId id="1361" r:id="rId373"/>
    <p:sldId id="544" r:id="rId374"/>
    <p:sldId id="1295" r:id="rId375"/>
    <p:sldId id="546" r:id="rId376"/>
    <p:sldId id="522" r:id="rId377"/>
    <p:sldId id="523" r:id="rId378"/>
    <p:sldId id="809" r:id="rId379"/>
    <p:sldId id="526" r:id="rId380"/>
    <p:sldId id="1387" r:id="rId381"/>
    <p:sldId id="524" r:id="rId382"/>
    <p:sldId id="548" r:id="rId383"/>
    <p:sldId id="646" r:id="rId384"/>
    <p:sldId id="647" r:id="rId385"/>
    <p:sldId id="773" r:id="rId386"/>
    <p:sldId id="772" r:id="rId387"/>
    <p:sldId id="549" r:id="rId388"/>
    <p:sldId id="550" r:id="rId389"/>
    <p:sldId id="547" r:id="rId390"/>
    <p:sldId id="515" r:id="rId391"/>
    <p:sldId id="516" r:id="rId392"/>
    <p:sldId id="517" r:id="rId393"/>
    <p:sldId id="1662" r:id="rId394"/>
    <p:sldId id="551" r:id="rId395"/>
    <p:sldId id="554" r:id="rId396"/>
    <p:sldId id="555" r:id="rId397"/>
    <p:sldId id="1386" r:id="rId398"/>
    <p:sldId id="1642" r:id="rId399"/>
    <p:sldId id="558" r:id="rId400"/>
    <p:sldId id="1467" r:id="rId401"/>
    <p:sldId id="1641" r:id="rId402"/>
    <p:sldId id="1468" r:id="rId403"/>
    <p:sldId id="1622" r:id="rId404"/>
    <p:sldId id="1419" r:id="rId405"/>
    <p:sldId id="562" r:id="rId406"/>
    <p:sldId id="563" r:id="rId407"/>
    <p:sldId id="1296" r:id="rId408"/>
    <p:sldId id="1672" r:id="rId409"/>
    <p:sldId id="1732" r:id="rId410"/>
    <p:sldId id="1673" r:id="rId411"/>
    <p:sldId id="1674" r:id="rId412"/>
    <p:sldId id="1720" r:id="rId413"/>
    <p:sldId id="1721" r:id="rId414"/>
    <p:sldId id="1726" r:id="rId415"/>
    <p:sldId id="1725" r:id="rId416"/>
    <p:sldId id="1335" r:id="rId417"/>
    <p:sldId id="1336" r:id="rId418"/>
    <p:sldId id="625" r:id="rId419"/>
    <p:sldId id="1150" r:id="rId420"/>
    <p:sldId id="1711" r:id="rId421"/>
    <p:sldId id="1240" r:id="rId422"/>
    <p:sldId id="1414" r:id="rId423"/>
    <p:sldId id="1444" r:id="rId424"/>
    <p:sldId id="1152" r:id="rId425"/>
    <p:sldId id="1153" r:id="rId426"/>
    <p:sldId id="436" r:id="rId427"/>
    <p:sldId id="1739" r:id="rId428"/>
    <p:sldId id="402" r:id="rId429"/>
    <p:sldId id="403" r:id="rId430"/>
    <p:sldId id="404" r:id="rId431"/>
    <p:sldId id="1075" r:id="rId432"/>
    <p:sldId id="1076" r:id="rId433"/>
    <p:sldId id="1219" r:id="rId434"/>
    <p:sldId id="1730" r:id="rId435"/>
    <p:sldId id="421" r:id="rId436"/>
    <p:sldId id="564" r:id="rId437"/>
    <p:sldId id="1364" r:id="rId438"/>
    <p:sldId id="826" r:id="rId439"/>
    <p:sldId id="566" r:id="rId440"/>
    <p:sldId id="1211" r:id="rId441"/>
    <p:sldId id="1430" r:id="rId442"/>
    <p:sldId id="1460" r:id="rId443"/>
    <p:sldId id="1628" r:id="rId444"/>
    <p:sldId id="1629" r:id="rId445"/>
    <p:sldId id="1630" r:id="rId446"/>
    <p:sldId id="1631" r:id="rId447"/>
    <p:sldId id="820" r:id="rId448"/>
    <p:sldId id="821" r:id="rId449"/>
    <p:sldId id="1077" r:id="rId450"/>
    <p:sldId id="1177" r:id="rId451"/>
    <p:sldId id="798" r:id="rId452"/>
    <p:sldId id="1215" r:id="rId453"/>
    <p:sldId id="1427" r:id="rId454"/>
    <p:sldId id="1225" r:id="rId455"/>
    <p:sldId id="1212" r:id="rId456"/>
    <p:sldId id="1213" r:id="rId457"/>
    <p:sldId id="1216" r:id="rId458"/>
    <p:sldId id="1210" r:id="rId459"/>
    <p:sldId id="1151" r:id="rId460"/>
    <p:sldId id="1217" r:id="rId461"/>
    <p:sldId id="1226" r:id="rId462"/>
    <p:sldId id="443" r:id="rId463"/>
    <p:sldId id="445" r:id="rId464"/>
    <p:sldId id="446" r:id="rId465"/>
    <p:sldId id="1293" r:id="rId466"/>
    <p:sldId id="1403" r:id="rId467"/>
    <p:sldId id="1635" r:id="rId468"/>
    <p:sldId id="1670" r:id="rId469"/>
    <p:sldId id="1671" r:id="rId470"/>
    <p:sldId id="1619" r:id="rId471"/>
    <p:sldId id="1290" r:id="rId472"/>
    <p:sldId id="1636" r:id="rId473"/>
    <p:sldId id="1623" r:id="rId474"/>
    <p:sldId id="1294" r:id="rId475"/>
    <p:sldId id="1638" r:id="rId476"/>
    <p:sldId id="1283" r:id="rId477"/>
    <p:sldId id="1677" r:id="rId478"/>
    <p:sldId id="1676" r:id="rId479"/>
    <p:sldId id="1640" r:id="rId480"/>
    <p:sldId id="1510" r:id="rId481"/>
    <p:sldId id="1292" r:id="rId482"/>
    <p:sldId id="1688" r:id="rId483"/>
    <p:sldId id="1533" r:id="rId484"/>
    <p:sldId id="1718" r:id="rId485"/>
    <p:sldId id="1719" r:id="rId486"/>
    <p:sldId id="440" r:id="rId487"/>
    <p:sldId id="823" r:id="rId488"/>
    <p:sldId id="570" r:id="rId489"/>
    <p:sldId id="827" r:id="rId490"/>
    <p:sldId id="453" r:id="rId491"/>
    <p:sldId id="574" r:id="rId492"/>
    <p:sldId id="1528" r:id="rId493"/>
    <p:sldId id="838" r:id="rId494"/>
    <p:sldId id="839" r:id="rId495"/>
    <p:sldId id="1271" r:id="rId496"/>
    <p:sldId id="1059" r:id="rId497"/>
    <p:sldId id="1060" r:id="rId498"/>
    <p:sldId id="1639" r:id="rId499"/>
    <p:sldId id="1749" r:id="rId500"/>
    <p:sldId id="1750" r:id="rId501"/>
    <p:sldId id="1418" r:id="rId502"/>
    <p:sldId id="1558" r:id="rId503"/>
    <p:sldId id="1751" r:id="rId504"/>
    <p:sldId id="1605" r:id="rId505"/>
    <p:sldId id="1615" r:id="rId506"/>
    <p:sldId id="1602" r:id="rId507"/>
    <p:sldId id="1616" r:id="rId508"/>
    <p:sldId id="1618" r:id="rId509"/>
    <p:sldId id="1731" r:id="rId510"/>
    <p:sldId id="576" r:id="rId511"/>
    <p:sldId id="824" r:id="rId512"/>
    <p:sldId id="577" r:id="rId513"/>
    <p:sldId id="935" r:id="rId514"/>
    <p:sldId id="371" r:id="rId515"/>
    <p:sldId id="575" r:id="rId516"/>
    <p:sldId id="1426" r:id="rId517"/>
    <p:sldId id="1165" r:id="rId518"/>
    <p:sldId id="1166" r:id="rId519"/>
    <p:sldId id="937" r:id="rId520"/>
    <p:sldId id="894" r:id="rId521"/>
    <p:sldId id="532" r:id="rId522"/>
    <p:sldId id="1167" r:id="rId523"/>
    <p:sldId id="1168" r:id="rId524"/>
    <p:sldId id="587" r:id="rId525"/>
    <p:sldId id="675" r:id="rId526"/>
    <p:sldId id="588" r:id="rId527"/>
    <p:sldId id="997" r:id="rId528"/>
    <p:sldId id="856" r:id="rId529"/>
    <p:sldId id="857" r:id="rId530"/>
    <p:sldId id="1600" r:id="rId531"/>
    <p:sldId id="1697" r:id="rId532"/>
    <p:sldId id="1646" r:id="rId533"/>
    <p:sldId id="1645" r:id="rId534"/>
    <p:sldId id="1620" r:id="rId535"/>
    <p:sldId id="1621" r:id="rId536"/>
    <p:sldId id="1612" r:id="rId537"/>
    <p:sldId id="1613" r:id="rId538"/>
    <p:sldId id="1611" r:id="rId539"/>
    <p:sldId id="1609" r:id="rId540"/>
    <p:sldId id="1637" r:id="rId541"/>
    <p:sldId id="1654" r:id="rId542"/>
    <p:sldId id="1634" r:id="rId543"/>
    <p:sldId id="706" r:id="rId544"/>
    <p:sldId id="589" r:id="rId545"/>
    <p:sldId id="998" r:id="rId546"/>
    <p:sldId id="707" r:id="rId547"/>
    <p:sldId id="815" r:id="rId548"/>
    <p:sldId id="1410" r:id="rId549"/>
    <p:sldId id="979" r:id="rId550"/>
    <p:sldId id="982" r:id="rId551"/>
    <p:sldId id="983" r:id="rId552"/>
    <p:sldId id="975" r:id="rId553"/>
    <p:sldId id="708" r:id="rId554"/>
    <p:sldId id="593" r:id="rId555"/>
    <p:sldId id="709" r:id="rId556"/>
    <p:sldId id="594" r:id="rId557"/>
    <p:sldId id="1690" r:id="rId558"/>
    <p:sldId id="710" r:id="rId559"/>
    <p:sldId id="1547" r:id="rId560"/>
    <p:sldId id="607" r:id="rId561"/>
    <p:sldId id="336" r:id="rId562"/>
    <p:sldId id="337" r:id="rId563"/>
    <p:sldId id="748" r:id="rId564"/>
    <p:sldId id="1034" r:id="rId565"/>
    <p:sldId id="508" r:id="rId566"/>
    <p:sldId id="622" r:id="rId567"/>
    <p:sldId id="1194" r:id="rId568"/>
    <p:sldId id="989" r:id="rId569"/>
    <p:sldId id="1228" r:id="rId570"/>
    <p:sldId id="987" r:id="rId571"/>
    <p:sldId id="623" r:id="rId572"/>
    <p:sldId id="1035" r:id="rId573"/>
    <p:sldId id="1514" r:id="rId574"/>
    <p:sldId id="1607" r:id="rId575"/>
    <p:sldId id="1608" r:id="rId576"/>
    <p:sldId id="1196" r:id="rId577"/>
    <p:sldId id="990" r:id="rId578"/>
    <p:sldId id="991" r:id="rId579"/>
    <p:sldId id="1224" r:id="rId580"/>
    <p:sldId id="627" r:id="rId581"/>
    <p:sldId id="628" r:id="rId582"/>
    <p:sldId id="1036" r:id="rId583"/>
    <p:sldId id="626" r:id="rId584"/>
    <p:sldId id="992" r:id="rId585"/>
    <p:sldId id="1682" r:id="rId586"/>
    <p:sldId id="1683" r:id="rId587"/>
    <p:sldId id="1037" r:id="rId588"/>
    <p:sldId id="629" r:id="rId589"/>
    <p:sldId id="1274" r:id="rId590"/>
    <p:sldId id="1038" r:id="rId591"/>
    <p:sldId id="630" r:id="rId592"/>
    <p:sldId id="1039" r:id="rId593"/>
    <p:sldId id="1082" r:id="rId594"/>
    <p:sldId id="1197" r:id="rId595"/>
    <p:sldId id="818" r:id="rId596"/>
    <p:sldId id="1081" r:id="rId597"/>
    <p:sldId id="1712" r:id="rId598"/>
    <p:sldId id="1678" r:id="rId599"/>
    <p:sldId id="993" r:id="rId600"/>
    <p:sldId id="1083" r:id="rId601"/>
    <p:sldId id="1198" r:id="rId602"/>
    <p:sldId id="913" r:id="rId603"/>
    <p:sldId id="1085" r:id="rId604"/>
    <p:sldId id="1681" r:id="rId605"/>
    <p:sldId id="1679" r:id="rId606"/>
    <p:sldId id="994" r:id="rId607"/>
    <p:sldId id="1548" r:id="rId608"/>
    <p:sldId id="1272" r:id="rId609"/>
    <p:sldId id="1538" r:id="rId610"/>
    <p:sldId id="1084" r:id="rId611"/>
    <p:sldId id="751" r:id="rId612"/>
    <p:sldId id="1632" r:id="rId613"/>
    <p:sldId id="1530" r:id="rId614"/>
    <p:sldId id="1529" r:id="rId615"/>
    <p:sldId id="1601" r:id="rId616"/>
    <p:sldId id="1689" r:id="rId617"/>
    <p:sldId id="1666" r:id="rId618"/>
    <p:sldId id="1625" r:id="rId619"/>
    <p:sldId id="1653" r:id="rId620"/>
    <p:sldId id="1644" r:id="rId621"/>
    <p:sldId id="1626" r:id="rId622"/>
    <p:sldId id="1698" r:id="rId623"/>
    <p:sldId id="1531" r:id="rId624"/>
    <p:sldId id="1532" r:id="rId625"/>
    <p:sldId id="1539" r:id="rId626"/>
    <p:sldId id="1724" r:id="rId627"/>
    <p:sldId id="352" r:id="rId628"/>
    <p:sldId id="1275" r:id="rId629"/>
    <p:sldId id="1606" r:id="rId630"/>
    <p:sldId id="633" r:id="rId631"/>
    <p:sldId id="521" r:id="rId632"/>
    <p:sldId id="1337" r:id="rId633"/>
    <p:sldId id="1669" r:id="rId634"/>
    <p:sldId id="1667" r:id="rId635"/>
    <p:sldId id="1668" r:id="rId636"/>
    <p:sldId id="1717" r:id="rId637"/>
    <p:sldId id="1610" r:id="rId638"/>
    <p:sldId id="1649" r:id="rId639"/>
    <p:sldId id="1685" r:id="rId640"/>
    <p:sldId id="1687" r:id="rId641"/>
    <p:sldId id="1686" r:id="rId642"/>
    <p:sldId id="1617" r:id="rId643"/>
    <p:sldId id="1160" r:id="rId644"/>
    <p:sldId id="1701" r:id="rId645"/>
    <p:sldId id="1651" r:id="rId646"/>
    <p:sldId id="1652" r:id="rId647"/>
    <p:sldId id="1340" r:id="rId648"/>
    <p:sldId id="1352" r:id="rId649"/>
    <p:sldId id="1650" r:id="rId650"/>
    <p:sldId id="1594" r:id="rId651"/>
    <p:sldId id="1604" r:id="rId652"/>
    <p:sldId id="1643" r:id="rId653"/>
    <p:sldId id="1595" r:id="rId654"/>
    <p:sldId id="1597" r:id="rId655"/>
    <p:sldId id="1599" r:id="rId656"/>
    <p:sldId id="1596" r:id="rId657"/>
    <p:sldId id="1603" r:id="rId658"/>
    <p:sldId id="368" r:id="rId659"/>
    <p:sldId id="636" r:id="rId660"/>
    <p:sldId id="663" r:id="rId661"/>
    <p:sldId id="664" r:id="rId662"/>
    <p:sldId id="637" r:id="rId663"/>
    <p:sldId id="638" r:id="rId664"/>
    <p:sldId id="712" r:id="rId665"/>
    <p:sldId id="713" r:id="rId666"/>
    <p:sldId id="714" r:id="rId667"/>
    <p:sldId id="836" r:id="rId668"/>
    <p:sldId id="837" r:id="rId669"/>
    <p:sldId id="342" r:id="rId670"/>
    <p:sldId id="1067" r:id="rId671"/>
    <p:sldId id="1473" r:id="rId672"/>
    <p:sldId id="1343" r:id="rId673"/>
    <p:sldId id="1068" r:id="rId674"/>
    <p:sldId id="727" r:id="rId675"/>
    <p:sldId id="1512" r:id="rId676"/>
    <p:sldId id="728" r:id="rId677"/>
    <p:sldId id="1513" r:id="rId678"/>
    <p:sldId id="781" r:id="rId679"/>
    <p:sldId id="1007" r:id="rId680"/>
    <p:sldId id="730" r:id="rId681"/>
    <p:sldId id="1264" r:id="rId682"/>
    <p:sldId id="1448" r:id="rId683"/>
    <p:sldId id="1449" r:id="rId684"/>
    <p:sldId id="1450" r:id="rId685"/>
    <p:sldId id="1157" r:id="rId686"/>
    <p:sldId id="1158" r:id="rId687"/>
    <p:sldId id="775" r:id="rId688"/>
    <p:sldId id="354" r:id="rId689"/>
    <p:sldId id="735" r:id="rId690"/>
    <p:sldId id="738" r:id="rId691"/>
    <p:sldId id="774" r:id="rId692"/>
    <p:sldId id="1549" r:id="rId693"/>
    <p:sldId id="1550" r:id="rId694"/>
    <p:sldId id="737" r:id="rId695"/>
    <p:sldId id="740" r:id="rId696"/>
    <p:sldId id="683" r:id="rId697"/>
    <p:sldId id="684" r:id="rId698"/>
    <p:sldId id="682" r:id="rId699"/>
    <p:sldId id="1405" r:id="rId700"/>
    <p:sldId id="1434" r:id="rId701"/>
    <p:sldId id="1432" r:id="rId702"/>
    <p:sldId id="1385" r:id="rId703"/>
    <p:sldId id="1433" r:id="rId704"/>
    <p:sldId id="1438" r:id="rId705"/>
    <p:sldId id="1439" r:id="rId706"/>
    <p:sldId id="1440" r:id="rId707"/>
    <p:sldId id="1431" r:id="rId708"/>
    <p:sldId id="1436" r:id="rId709"/>
    <p:sldId id="968" r:id="rId710"/>
    <p:sldId id="969" r:id="rId711"/>
    <p:sldId id="609" r:id="rId712"/>
    <p:sldId id="610" r:id="rId713"/>
    <p:sldId id="703" r:id="rId714"/>
    <p:sldId id="611" r:id="rId715"/>
    <p:sldId id="612" r:id="rId716"/>
    <p:sldId id="704" r:id="rId717"/>
    <p:sldId id="613" r:id="rId718"/>
    <p:sldId id="705" r:id="rId719"/>
    <p:sldId id="614" r:id="rId720"/>
    <p:sldId id="1045" r:id="rId721"/>
    <p:sldId id="1382" r:id="rId722"/>
    <p:sldId id="1492" r:id="rId723"/>
    <p:sldId id="1748" r:id="rId724"/>
    <p:sldId id="1723" r:id="rId725"/>
    <p:sldId id="986" r:id="rId726"/>
    <p:sldId id="427" r:id="rId727"/>
    <p:sldId id="689" r:id="rId728"/>
    <p:sldId id="731" r:id="rId729"/>
    <p:sldId id="732" r:id="rId730"/>
    <p:sldId id="758" r:id="rId731"/>
    <p:sldId id="759" r:id="rId732"/>
    <p:sldId id="1417" r:id="rId733"/>
    <p:sldId id="916" r:id="rId734"/>
    <p:sldId id="917" r:id="rId735"/>
    <p:sldId id="840" r:id="rId736"/>
    <p:sldId id="841" r:id="rId737"/>
    <p:sldId id="939" r:id="rId738"/>
    <p:sldId id="766" r:id="rId739"/>
    <p:sldId id="767" r:id="rId740"/>
    <p:sldId id="776" r:id="rId741"/>
    <p:sldId id="752" r:id="rId742"/>
    <p:sldId id="753" r:id="rId743"/>
    <p:sldId id="764" r:id="rId744"/>
    <p:sldId id="1507" r:id="rId745"/>
    <p:sldId id="765" r:id="rId746"/>
    <p:sldId id="1472" r:id="rId747"/>
    <p:sldId id="874" r:id="rId748"/>
    <p:sldId id="946" r:id="rId749"/>
    <p:sldId id="943" r:id="rId750"/>
    <p:sldId id="755" r:id="rId751"/>
    <p:sldId id="754" r:id="rId752"/>
    <p:sldId id="670" r:id="rId753"/>
    <p:sldId id="1347" r:id="rId754"/>
    <p:sldId id="777" r:id="rId755"/>
    <p:sldId id="762" r:id="rId756"/>
    <p:sldId id="763" r:id="rId757"/>
    <p:sldId id="769" r:id="rId758"/>
    <p:sldId id="1398" r:id="rId759"/>
    <p:sldId id="770" r:id="rId760"/>
    <p:sldId id="873" r:id="rId761"/>
    <p:sldId id="1527" r:id="rId762"/>
    <p:sldId id="1664" r:id="rId763"/>
    <p:sldId id="1713" r:id="rId764"/>
    <p:sldId id="1714" r:id="rId765"/>
    <p:sldId id="875" r:id="rId766"/>
    <p:sldId id="1469" r:id="rId767"/>
    <p:sldId id="1556" r:id="rId768"/>
    <p:sldId id="1412" r:id="rId769"/>
    <p:sldId id="583" r:id="rId770"/>
    <p:sldId id="584" r:id="rId771"/>
    <p:sldId id="585" r:id="rId772"/>
    <p:sldId id="1069" r:id="rId773"/>
    <p:sldId id="1442" r:id="rId774"/>
    <p:sldId id="1743" r:id="rId775"/>
    <p:sldId id="1742" r:id="rId776"/>
    <p:sldId id="1715" r:id="rId777"/>
    <p:sldId id="1716" r:id="rId778"/>
    <p:sldId id="952" r:id="rId779"/>
    <p:sldId id="1555" r:id="rId780"/>
    <p:sldId id="1554" r:id="rId781"/>
    <p:sldId id="1348" r:id="rId782"/>
    <p:sldId id="1524" r:id="rId783"/>
    <p:sldId id="1349" r:id="rId784"/>
    <p:sldId id="1396" r:id="rId785"/>
    <p:sldId id="1397" r:id="rId786"/>
    <p:sldId id="1350" r:id="rId787"/>
    <p:sldId id="761" r:id="rId788"/>
    <p:sldId id="1404" r:id="rId789"/>
    <p:sldId id="861" r:id="rId790"/>
    <p:sldId id="862" r:id="rId791"/>
    <p:sldId id="756" r:id="rId792"/>
    <p:sldId id="1506" r:id="rId793"/>
    <p:sldId id="771" r:id="rId794"/>
    <p:sldId id="876" r:id="rId795"/>
    <p:sldId id="1471" r:id="rId796"/>
    <p:sldId id="1393" r:id="rId797"/>
    <p:sldId id="1389" r:id="rId798"/>
    <p:sldId id="1457" r:id="rId799"/>
    <p:sldId id="1458" r:id="rId800"/>
    <p:sldId id="1459" r:id="rId801"/>
    <p:sldId id="1505" r:id="rId802"/>
    <p:sldId id="1428" r:id="rId803"/>
    <p:sldId id="1665" r:id="rId804"/>
    <p:sldId id="778" r:id="rId805"/>
    <p:sldId id="779" r:id="rId806"/>
    <p:sldId id="834" r:id="rId807"/>
    <p:sldId id="780" r:id="rId808"/>
    <p:sldId id="833" r:id="rId809"/>
    <p:sldId id="783" r:id="rId810"/>
    <p:sldId id="880" r:id="rId811"/>
    <p:sldId id="881" r:id="rId812"/>
    <p:sldId id="879" r:id="rId813"/>
    <p:sldId id="866" r:id="rId814"/>
    <p:sldId id="1341" r:id="rId815"/>
    <p:sldId id="1390" r:id="rId816"/>
    <p:sldId id="1391" r:id="rId817"/>
    <p:sldId id="878" r:id="rId818"/>
    <p:sldId id="867" r:id="rId819"/>
    <p:sldId id="868" r:id="rId820"/>
    <p:sldId id="870" r:id="rId821"/>
    <p:sldId id="1241" r:id="rId822"/>
    <p:sldId id="1411" r:id="rId823"/>
    <p:sldId id="869" r:id="rId824"/>
    <p:sldId id="1342" r:id="rId825"/>
    <p:sldId id="1367" r:id="rId826"/>
    <p:sldId id="1377" r:id="rId827"/>
    <p:sldId id="1379" r:id="rId828"/>
    <p:sldId id="1368" r:id="rId829"/>
    <p:sldId id="1369" r:id="rId830"/>
    <p:sldId id="1380" r:id="rId831"/>
    <p:sldId id="1381" r:id="rId832"/>
    <p:sldId id="1370" r:id="rId833"/>
    <p:sldId id="1371" r:id="rId834"/>
    <p:sldId id="1372" r:id="rId835"/>
    <p:sldId id="1373" r:id="rId836"/>
    <p:sldId id="1374" r:id="rId837"/>
    <p:sldId id="1375" r:id="rId838"/>
    <p:sldId id="1033" r:id="rId839"/>
    <p:sldId id="1021" r:id="rId840"/>
    <p:sldId id="1022" r:id="rId841"/>
    <p:sldId id="1023" r:id="rId842"/>
    <p:sldId id="1024" r:id="rId843"/>
    <p:sldId id="1025" r:id="rId844"/>
    <p:sldId id="1027" r:id="rId845"/>
    <p:sldId id="1028" r:id="rId846"/>
    <p:sldId id="1029" r:id="rId847"/>
    <p:sldId id="1030" r:id="rId848"/>
    <p:sldId id="1032" r:id="rId849"/>
    <p:sldId id="1031" r:id="rId850"/>
    <p:sldId id="1526" r:id="rId851"/>
    <p:sldId id="885" r:id="rId852"/>
    <p:sldId id="1074" r:id="rId853"/>
    <p:sldId id="976" r:id="rId854"/>
    <p:sldId id="933" r:id="rId855"/>
    <p:sldId id="954" r:id="rId856"/>
    <p:sldId id="788" r:id="rId857"/>
    <p:sldId id="1502" r:id="rId858"/>
    <p:sldId id="1456" r:id="rId859"/>
    <p:sldId id="1489" r:id="rId860"/>
    <p:sldId id="1503" r:id="rId861"/>
    <p:sldId id="1493" r:id="rId862"/>
    <p:sldId id="1495" r:id="rId863"/>
    <p:sldId id="1511" r:id="rId864"/>
    <p:sldId id="1504" r:id="rId865"/>
    <p:sldId id="1557" r:id="rId866"/>
    <p:sldId id="1736" r:id="rId8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commentAuthors" Target="commentAuthor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viewProps" Target="viewProps.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notesMaster" Target="notesMasters/notesMaster1.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786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7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8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6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7F221-C046-C759-1C5C-1102C5E046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F22407E-233C-B96D-DDA9-5D42B6A79C79}"/>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Inserting Multiple Rows Using Multiple INSERT</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5DF08C4-211D-4222-9560-1CB5B42C7EB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0310632-3DC7-A7A1-9650-30A7D84D38AA}"/>
              </a:ext>
            </a:extLst>
          </p:cNvPr>
          <p:cNvSpPr txBox="1"/>
          <p:nvPr/>
        </p:nvSpPr>
        <p:spPr>
          <a:xfrm>
            <a:off x="288344" y="1650138"/>
            <a:ext cx="6671752"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9BCD1590-512A-ED0B-FF5E-9A989C6FF141}"/>
              </a:ext>
            </a:extLst>
          </p:cNvPr>
          <p:cNvSpPr txBox="1"/>
          <p:nvPr/>
        </p:nvSpPr>
        <p:spPr>
          <a:xfrm>
            <a:off x="288344" y="4544541"/>
            <a:ext cx="4824536"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r>
              <a:rPr lang="en-IN" sz="2200" dirty="0">
                <a:solidFill>
                  <a:srgbClr val="7D2170"/>
                </a:solidFill>
                <a:latin typeface="Arial" panose="020B0604020202020204" pitchFamily="34" charset="0"/>
                <a:cs typeface="Arial" panose="020B0604020202020204" pitchFamily="34" charset="0"/>
              </a:rPr>
              <a:t>Bulk Insert</a:t>
            </a: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INSERT 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FEF39292-C1C4-3A81-9FED-C6EE7B77D95F}"/>
              </a:ext>
            </a:extLst>
          </p:cNvPr>
          <p:cNvSpPr txBox="1"/>
          <p:nvPr/>
        </p:nvSpPr>
        <p:spPr>
          <a:xfrm>
            <a:off x="288344" y="3451647"/>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high network overhead and slow performance.</a:t>
            </a:r>
          </a:p>
        </p:txBody>
      </p:sp>
    </p:spTree>
    <p:extLst>
      <p:ext uri="{BB962C8B-B14F-4D97-AF65-F5344CB8AC3E}">
        <p14:creationId xmlns:p14="http://schemas.microsoft.com/office/powerpoint/2010/main" val="11672540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902D-9B0D-CFA1-2432-2FC6BF9B94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AAFDE46-44E9-449E-084A-EA53D513AFD0}"/>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to Fetch Auto-Increment ID Incorrectly</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57C9D6E-D235-B1AE-A66B-4CC18ACD8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CFD4D8C9-2BA0-CFBC-0563-DA96B7CC1BA9}"/>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dept(deptno)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1001</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   -- WRONG</a:t>
            </a:r>
          </a:p>
        </p:txBody>
      </p:sp>
      <p:sp>
        <p:nvSpPr>
          <p:cNvPr id="22" name="TextBox 21">
            <a:extLst>
              <a:ext uri="{FF2B5EF4-FFF2-40B4-BE49-F238E27FC236}">
                <a16:creationId xmlns:a16="http://schemas.microsoft.com/office/drawing/2014/main" id="{C38055BF-3478-8739-DC2F-8E8134B8AA69}"/>
              </a:ext>
            </a:extLst>
          </p:cNvPr>
          <p:cNvSpPr txBox="1"/>
          <p:nvPr/>
        </p:nvSpPr>
        <p:spPr>
          <a:xfrm>
            <a:off x="288344" y="4686235"/>
            <a:ext cx="4824536"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LAST_INSERT_ID();</a:t>
            </a:r>
          </a:p>
        </p:txBody>
      </p:sp>
      <p:sp>
        <p:nvSpPr>
          <p:cNvPr id="8" name="TextBox 7">
            <a:extLst>
              <a:ext uri="{FF2B5EF4-FFF2-40B4-BE49-F238E27FC236}">
                <a16:creationId xmlns:a16="http://schemas.microsoft.com/office/drawing/2014/main" id="{9AB71474-01D5-7407-27B8-EA0604B8D5BA}"/>
              </a:ext>
            </a:extLst>
          </p:cNvPr>
          <p:cNvSpPr txBox="1"/>
          <p:nvPr/>
        </p:nvSpPr>
        <p:spPr>
          <a:xfrm>
            <a:off x="288344" y="3429000"/>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DD4A68"/>
                </a:solidFill>
                <a:latin typeface="Liberation Mono"/>
              </a:rPr>
              <a:t>MAX</a:t>
            </a:r>
            <a:r>
              <a:rPr lang="en-US" dirty="0"/>
              <a:t>(</a:t>
            </a:r>
            <a:r>
              <a:rPr lang="en-US" dirty="0">
                <a:latin typeface="Liberation Mono"/>
                <a:cs typeface="Arial" panose="020B0604020202020204" pitchFamily="34" charset="0"/>
              </a:rPr>
              <a:t>deptno</a:t>
            </a:r>
            <a:r>
              <a:rPr lang="en-US" dirty="0"/>
              <a:t>) is not safe if multiple users insert simultaneously.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052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7FD8-DBC3-5A1D-8E91-8A9E33DB873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9621D75-3904-4868-4091-CF3E3C56C25F}"/>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INSERT Without Using Transactions</a:t>
            </a:r>
          </a:p>
        </p:txBody>
      </p:sp>
      <p:sp>
        <p:nvSpPr>
          <p:cNvPr id="18" name="Rectangle 17">
            <a:extLst>
              <a:ext uri="{FF2B5EF4-FFF2-40B4-BE49-F238E27FC236}">
                <a16:creationId xmlns:a16="http://schemas.microsoft.com/office/drawing/2014/main" id="{33BC3487-C20A-8726-C7B1-5EEA6E17E4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9BDC6D52-75B3-4D90-2BA1-5F64F5EB6D3C}"/>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   -- WRONG</a:t>
            </a:r>
          </a:p>
        </p:txBody>
      </p:sp>
      <p:sp>
        <p:nvSpPr>
          <p:cNvPr id="22" name="TextBox 21">
            <a:extLst>
              <a:ext uri="{FF2B5EF4-FFF2-40B4-BE49-F238E27FC236}">
                <a16:creationId xmlns:a16="http://schemas.microsoft.com/office/drawing/2014/main" id="{20360CDD-9798-B9A2-6CF7-E10D8DEA04E4}"/>
              </a:ext>
            </a:extLst>
          </p:cNvPr>
          <p:cNvSpPr txBox="1"/>
          <p:nvPr/>
        </p:nvSpPr>
        <p:spPr>
          <a:xfrm>
            <a:off x="288344" y="4686235"/>
            <a:ext cx="5375608"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Arial" panose="020B0604020202020204" pitchFamily="34" charset="0"/>
              </a:rPr>
              <a:t>START TRANSACTION </a:t>
            </a:r>
            <a:r>
              <a:rPr lang="en-IN" dirty="0">
                <a:latin typeface="Liberation Mono"/>
                <a:cs typeface="Arial" panose="020B0604020202020204" pitchFamily="34" charset="0"/>
              </a:rPr>
              <a:t>READ WRITE</a:t>
            </a:r>
            <a:r>
              <a:rPr lang="en-US" dirty="0">
                <a:latin typeface="Liberation Mono"/>
                <a:cs typeface="Arial" panose="020B0604020202020204" pitchFamily="34" charset="0"/>
              </a:rPr>
              <a:t>;</a:t>
            </a: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latin typeface="Liberation Mono"/>
                <a:cs typeface="Arial" panose="020B0604020202020204" pitchFamily="34" charset="0"/>
              </a:rPr>
              <a:t>COMMIT;</a:t>
            </a:r>
          </a:p>
        </p:txBody>
      </p:sp>
      <p:sp>
        <p:nvSpPr>
          <p:cNvPr id="8" name="TextBox 7">
            <a:extLst>
              <a:ext uri="{FF2B5EF4-FFF2-40B4-BE49-F238E27FC236}">
                <a16:creationId xmlns:a16="http://schemas.microsoft.com/office/drawing/2014/main" id="{FB16CD94-C6AC-C6AF-856D-3EC5D178529F}"/>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If the </a:t>
            </a:r>
            <a:r>
              <a:rPr lang="en-US" b="1" i="1" dirty="0">
                <a:solidFill>
                  <a:srgbClr val="C00000"/>
                </a:solidFill>
              </a:rPr>
              <a:t>second</a:t>
            </a:r>
            <a:r>
              <a:rPr lang="en-US" dirty="0"/>
              <a:t> INSERT command fails, the </a:t>
            </a:r>
            <a:r>
              <a:rPr lang="en-US" b="1" i="1" dirty="0">
                <a:solidFill>
                  <a:srgbClr val="C00000"/>
                </a:solidFill>
              </a:rPr>
              <a:t>first</a:t>
            </a:r>
            <a:r>
              <a:rPr lang="en-US" dirty="0"/>
              <a:t> INSERT statement will be executed and a record will be created.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51188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BF2-1044-59E8-B037-E91565DB666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312D3CE-0C4A-FD2A-F7AC-EFAB2D5615BA}"/>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err="1">
                <a:solidFill>
                  <a:srgbClr val="FFFF00"/>
                </a:solidFill>
                <a:latin typeface="Arial" panose="020B0604020202020204" pitchFamily="34" charset="0"/>
                <a:cs typeface="Arial" panose="020B0604020202020204" pitchFamily="34" charset="0"/>
              </a:rPr>
              <a:t>INSERTing</a:t>
            </a:r>
            <a:r>
              <a:rPr lang="en-US" sz="2400" dirty="0">
                <a:solidFill>
                  <a:srgbClr val="FFFF00"/>
                </a:solidFill>
                <a:latin typeface="Arial" panose="020B0604020202020204" pitchFamily="34" charset="0"/>
                <a:cs typeface="Arial" panose="020B0604020202020204" pitchFamily="34" charset="0"/>
              </a:rPr>
              <a:t> Sensitive Data Without Encryption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647C8CE-9D2D-0E0B-AC45-57991B74B6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F06C6ED-2A41-8151-5E87-4147A2B204CE}"/>
              </a:ext>
            </a:extLst>
          </p:cNvPr>
          <p:cNvSpPr txBox="1"/>
          <p:nvPr/>
        </p:nvSpPr>
        <p:spPr>
          <a:xfrm>
            <a:off x="288344" y="1650138"/>
            <a:ext cx="6671752"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user(password)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'Saleel'</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A2E2021B-DF74-0BDF-6C77-7093BDF10C71}"/>
              </a:ext>
            </a:extLst>
          </p:cNvPr>
          <p:cNvSpPr txBox="1"/>
          <p:nvPr/>
        </p:nvSpPr>
        <p:spPr>
          <a:xfrm>
            <a:off x="288344" y="4686235"/>
            <a:ext cx="5375608"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Leelawadee UI Semilight" panose="020B0402040204020203" pitchFamily="34" charset="-34"/>
              </a:rPr>
              <a:t>password </a:t>
            </a:r>
            <a:r>
              <a:rPr lang="en-US" dirty="0">
                <a:solidFill>
                  <a:srgbClr val="834689"/>
                </a:solidFill>
                <a:latin typeface="Liberation Mono"/>
                <a:cs typeface="Arial" panose="020B0604020202020204" pitchFamily="34" charset="0"/>
              </a:rPr>
              <a:t>VARBINARY</a:t>
            </a:r>
            <a:r>
              <a:rPr lang="en-US" dirty="0">
                <a:latin typeface="Liberation Mono"/>
                <a:cs typeface="Leelawadee UI Semilight" panose="020B0402040204020203" pitchFamily="34" charset="-34"/>
              </a:rPr>
              <a:t>(60)</a:t>
            </a:r>
          </a:p>
        </p:txBody>
      </p:sp>
      <p:sp>
        <p:nvSpPr>
          <p:cNvPr id="8" name="TextBox 7">
            <a:extLst>
              <a:ext uri="{FF2B5EF4-FFF2-40B4-BE49-F238E27FC236}">
                <a16:creationId xmlns:a16="http://schemas.microsoft.com/office/drawing/2014/main" id="{8B2FA55D-E8DA-F860-4688-541E9C3AB6D6}"/>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Sensitive data will be displayed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2214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 row_number</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FDAC-ABC6-5487-A285-E2A57A4C23D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6D02FA-A02F-E038-6204-DC30A9BA9FB7}"/>
              </a:ext>
            </a:extLst>
          </p:cNvPr>
          <p:cNvSpPr txBox="1"/>
          <p:nvPr/>
        </p:nvSpPr>
        <p:spPr>
          <a:xfrm>
            <a:off x="119336" y="5951021"/>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id, date, temperature,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temperature desc)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temperature)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R2=1</a:t>
            </a:r>
            <a:r>
              <a:rPr lang="en-US" dirty="0">
                <a:latin typeface="Liberation Mono"/>
              </a:rPr>
              <a:t>;</a:t>
            </a:r>
          </a:p>
        </p:txBody>
      </p:sp>
      <p:sp>
        <p:nvSpPr>
          <p:cNvPr id="4" name="Rectangle 3">
            <a:extLst>
              <a:ext uri="{FF2B5EF4-FFF2-40B4-BE49-F238E27FC236}">
                <a16:creationId xmlns:a16="http://schemas.microsoft.com/office/drawing/2014/main" id="{68BE8FAF-8B4F-99CA-842A-670A39FF3C6A}"/>
              </a:ext>
            </a:extLst>
          </p:cNvPr>
          <p:cNvSpPr/>
          <p:nvPr/>
        </p:nvSpPr>
        <p:spPr>
          <a:xfrm>
            <a:off x="25176" y="44624"/>
            <a:ext cx="551691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Get temperature between (1-&gt;2, 3-&gt;4, 5-&gt;6)</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FD5B7C36-0B22-9BEC-62DB-F8B11031940F}"/>
              </a:ext>
            </a:extLst>
          </p:cNvPr>
          <p:cNvGraphicFramePr>
            <a:graphicFrameLocks noGrp="1"/>
          </p:cNvGraphicFramePr>
          <p:nvPr>
            <p:extLst>
              <p:ext uri="{D42A27DB-BD31-4B8C-83A1-F6EECF244321}">
                <p14:modId xmlns:p14="http://schemas.microsoft.com/office/powerpoint/2010/main" val="3006201372"/>
              </p:ext>
            </p:extLst>
          </p:nvPr>
        </p:nvGraphicFramePr>
        <p:xfrm>
          <a:off x="241201" y="1209144"/>
          <a:ext cx="3766567" cy="4343400"/>
        </p:xfrm>
        <a:graphic>
          <a:graphicData uri="http://schemas.openxmlformats.org/drawingml/2006/table">
            <a:tbl>
              <a:tblPr firstRow="1" bandRow="1">
                <a:tableStyleId>{5940675A-B579-460E-94D1-54222C63F5DA}</a:tableStyleId>
              </a:tblPr>
              <a:tblGrid>
                <a:gridCol w="756145">
                  <a:extLst>
                    <a:ext uri="{9D8B030D-6E8A-4147-A177-3AD203B41FA5}">
                      <a16:colId xmlns:a16="http://schemas.microsoft.com/office/drawing/2014/main" val="2582179302"/>
                    </a:ext>
                  </a:extLst>
                </a:gridCol>
                <a:gridCol w="1553943">
                  <a:extLst>
                    <a:ext uri="{9D8B030D-6E8A-4147-A177-3AD203B41FA5}">
                      <a16:colId xmlns:a16="http://schemas.microsoft.com/office/drawing/2014/main" val="238751449"/>
                    </a:ext>
                  </a:extLst>
                </a:gridCol>
                <a:gridCol w="1456479">
                  <a:extLst>
                    <a:ext uri="{9D8B030D-6E8A-4147-A177-3AD203B41FA5}">
                      <a16:colId xmlns:a16="http://schemas.microsoft.com/office/drawing/2014/main" val="621473857"/>
                    </a:ext>
                  </a:extLst>
                </a:gridCol>
              </a:tblGrid>
              <a:tr h="370840">
                <a:tc>
                  <a:txBody>
                    <a:bodyPr/>
                    <a:lstStyle/>
                    <a:p>
                      <a:pPr algn="ctr"/>
                      <a:r>
                        <a:rPr lang="en-IN" sz="1800" dirty="0">
                          <a:latin typeface="Arial" panose="020B0604020202020204" pitchFamily="34" charset="0"/>
                          <a:cs typeface="Arial" panose="020B0604020202020204" pitchFamily="34" charset="0"/>
                        </a:rPr>
                        <a: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temperature</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2025-12-01</a:t>
                      </a:r>
                    </a:p>
                  </a:txBody>
                  <a:tcPr/>
                </a:tc>
                <a:tc>
                  <a:txBody>
                    <a:bodyPr/>
                    <a:lstStyle/>
                    <a:p>
                      <a:pPr algn="ctr"/>
                      <a:r>
                        <a:rPr lang="en-US" sz="1800" b="0" dirty="0">
                          <a:latin typeface="Arial" panose="020B0604020202020204" pitchFamily="34" charset="0"/>
                          <a:cs typeface="Arial" panose="020B0604020202020204" pitchFamily="34" charset="0"/>
                        </a:rPr>
                        <a:t>10</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2025-12-02</a:t>
                      </a:r>
                    </a:p>
                  </a:txBody>
                  <a:tcPr/>
                </a:tc>
                <a:tc>
                  <a:txBody>
                    <a:bodyPr/>
                    <a:lstStyle/>
                    <a:p>
                      <a:pPr algn="ctr"/>
                      <a:r>
                        <a:rPr lang="en-US" sz="1800" b="0" dirty="0">
                          <a:latin typeface="Arial" panose="020B0604020202020204" pitchFamily="34" charset="0"/>
                          <a:cs typeface="Arial" panose="020B0604020202020204" pitchFamily="34" charset="0"/>
                        </a:rPr>
                        <a:t>8</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a:t>
                      </a:r>
                    </a:p>
                  </a:txBody>
                  <a:tcPr/>
                </a:tc>
                <a:extLst>
                  <a:ext uri="{0D108BD9-81ED-4DB2-BD59-A6C34878D82A}">
                    <a16:rowId xmlns:a16="http://schemas.microsoft.com/office/drawing/2014/main" val="4243154523"/>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4</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2025-12-04</a:t>
                      </a:r>
                    </a:p>
                  </a:txBody>
                  <a:tcPr/>
                </a:tc>
                <a:tc>
                  <a:txBody>
                    <a:bodyPr/>
                    <a:lstStyle/>
                    <a:p>
                      <a:pPr algn="ctr"/>
                      <a:r>
                        <a:rPr lang="en-US" sz="1800" b="0" dirty="0">
                          <a:latin typeface="Arial" panose="020B0604020202020204" pitchFamily="34" charset="0"/>
                          <a:cs typeface="Arial" panose="020B0604020202020204" pitchFamily="34" charset="0"/>
                        </a:rPr>
                        <a:t>43</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a:t>
                      </a:r>
                    </a:p>
                  </a:txBody>
                  <a:tcPr/>
                </a:tc>
                <a:extLst>
                  <a:ext uri="{0D108BD9-81ED-4DB2-BD59-A6C34878D82A}">
                    <a16:rowId xmlns:a16="http://schemas.microsoft.com/office/drawing/2014/main" val="3971713671"/>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1067565166"/>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14</a:t>
                      </a:r>
                    </a:p>
                  </a:txBody>
                  <a:tcPr/>
                </a:tc>
                <a:extLst>
                  <a:ext uri="{0D108BD9-81ED-4DB2-BD59-A6C34878D82A}">
                    <a16:rowId xmlns:a16="http://schemas.microsoft.com/office/drawing/2014/main" val="767592187"/>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38</a:t>
                      </a:r>
                    </a:p>
                  </a:txBody>
                  <a:tcPr/>
                </a:tc>
                <a:extLst>
                  <a:ext uri="{0D108BD9-81ED-4DB2-BD59-A6C34878D82A}">
                    <a16:rowId xmlns:a16="http://schemas.microsoft.com/office/drawing/2014/main" val="1266123205"/>
                  </a:ext>
                </a:extLst>
              </a:tr>
            </a:tbl>
          </a:graphicData>
        </a:graphic>
      </p:graphicFrame>
      <p:sp>
        <p:nvSpPr>
          <p:cNvPr id="12" name="TextBox 11">
            <a:extLst>
              <a:ext uri="{FF2B5EF4-FFF2-40B4-BE49-F238E27FC236}">
                <a16:creationId xmlns:a16="http://schemas.microsoft.com/office/drawing/2014/main" id="{79DA61E6-3B7E-2121-A82D-27080D72F5E7}"/>
              </a:ext>
            </a:extLst>
          </p:cNvPr>
          <p:cNvSpPr txBox="1"/>
          <p:nvPr/>
        </p:nvSpPr>
        <p:spPr>
          <a:xfrm>
            <a:off x="263352" y="716642"/>
            <a:ext cx="2304255" cy="400110"/>
          </a:xfrm>
          <a:prstGeom prst="rect">
            <a:avLst/>
          </a:prstGeom>
          <a:noFill/>
        </p:spPr>
        <p:txBody>
          <a:bodyPr wrap="square">
            <a:spAutoFit/>
          </a:bodyPr>
          <a:lstStyle/>
          <a:p>
            <a:r>
              <a:rPr lang="en-IN" sz="2000" b="1" dirty="0">
                <a:latin typeface="Liberation Mono"/>
              </a:rPr>
              <a:t>Table:- temperature</a:t>
            </a:r>
            <a:endParaRPr lang="en-IN" sz="2000" b="1" dirty="0"/>
          </a:p>
        </p:txBody>
      </p:sp>
      <p:graphicFrame>
        <p:nvGraphicFramePr>
          <p:cNvPr id="13" name="Table 12">
            <a:extLst>
              <a:ext uri="{FF2B5EF4-FFF2-40B4-BE49-F238E27FC236}">
                <a16:creationId xmlns:a16="http://schemas.microsoft.com/office/drawing/2014/main" id="{7AD5EC54-C263-FF00-3196-2F6882B97BC5}"/>
              </a:ext>
            </a:extLst>
          </p:cNvPr>
          <p:cNvGraphicFramePr>
            <a:graphicFrameLocks noGrp="1"/>
          </p:cNvGraphicFramePr>
          <p:nvPr>
            <p:extLst>
              <p:ext uri="{D42A27DB-BD31-4B8C-83A1-F6EECF244321}">
                <p14:modId xmlns:p14="http://schemas.microsoft.com/office/powerpoint/2010/main" val="3679537079"/>
              </p:ext>
            </p:extLst>
          </p:nvPr>
        </p:nvGraphicFramePr>
        <p:xfrm>
          <a:off x="5519936" y="1209144"/>
          <a:ext cx="3910583" cy="4343400"/>
        </p:xfrm>
        <a:graphic>
          <a:graphicData uri="http://schemas.openxmlformats.org/drawingml/2006/table">
            <a:tbl>
              <a:tblPr firstRow="1" bandRow="1">
                <a:tableStyleId>{5940675A-B579-460E-94D1-54222C63F5DA}</a:tableStyleId>
              </a:tblPr>
              <a:tblGrid>
                <a:gridCol w="785057">
                  <a:extLst>
                    <a:ext uri="{9D8B030D-6E8A-4147-A177-3AD203B41FA5}">
                      <a16:colId xmlns:a16="http://schemas.microsoft.com/office/drawing/2014/main" val="2582179302"/>
                    </a:ext>
                  </a:extLst>
                </a:gridCol>
                <a:gridCol w="1469342">
                  <a:extLst>
                    <a:ext uri="{9D8B030D-6E8A-4147-A177-3AD203B41FA5}">
                      <a16:colId xmlns:a16="http://schemas.microsoft.com/office/drawing/2014/main" val="238751449"/>
                    </a:ext>
                  </a:extLst>
                </a:gridCol>
                <a:gridCol w="1656184">
                  <a:extLst>
                    <a:ext uri="{9D8B030D-6E8A-4147-A177-3AD203B41FA5}">
                      <a16:colId xmlns:a16="http://schemas.microsoft.com/office/drawing/2014/main" val="621473857"/>
                    </a:ext>
                  </a:extLst>
                </a:gridCol>
              </a:tblGrid>
              <a:tr h="370840">
                <a:tc>
                  <a:txBody>
                    <a:bodyPr/>
                    <a:lstStyle/>
                    <a:p>
                      <a:pPr algn="ctr"/>
                      <a:r>
                        <a:rPr lang="en-IN" sz="1800" b="1" dirty="0">
                          <a:latin typeface="Arial" panose="020B0604020202020204" pitchFamily="34" charset="0"/>
                          <a:cs typeface="Arial" panose="020B0604020202020204" pitchFamily="34" charset="0"/>
                        </a:rPr>
                        <a:t>id</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date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temperature</a:t>
                      </a:r>
                    </a:p>
                  </a:txBody>
                  <a:tcPr anchor="ctr">
                    <a:solidFill>
                      <a:srgbClr val="92D050"/>
                    </a:solidFill>
                  </a:tcPr>
                </a:tc>
                <a:extLst>
                  <a:ext uri="{0D108BD9-81ED-4DB2-BD59-A6C34878D82A}">
                    <a16:rowId xmlns:a16="http://schemas.microsoft.com/office/drawing/2014/main" val="2189918833"/>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2025-12-01</a:t>
                      </a:r>
                    </a:p>
                  </a:txBody>
                  <a:tcPr/>
                </a:tc>
                <a:tc>
                  <a:txBody>
                    <a:bodyPr/>
                    <a:lstStyle/>
                    <a:p>
                      <a:pPr algn="ctr"/>
                      <a:r>
                        <a:rPr lang="en-US" sz="1800" b="0" dirty="0">
                          <a:latin typeface="Arial" panose="020B0604020202020204" pitchFamily="34" charset="0"/>
                          <a:cs typeface="Arial" panose="020B0604020202020204" pitchFamily="34" charset="0"/>
                        </a:rPr>
                        <a:t>10</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2025-12-02</a:t>
                      </a:r>
                    </a:p>
                  </a:txBody>
                  <a:tcPr/>
                </a:tc>
                <a:tc>
                  <a:txBody>
                    <a:bodyPr/>
                    <a:lstStyle/>
                    <a:p>
                      <a:pPr algn="ctr"/>
                      <a:r>
                        <a:rPr lang="en-US" sz="1800" b="0" dirty="0">
                          <a:latin typeface="Arial" panose="020B0604020202020204" pitchFamily="34" charset="0"/>
                          <a:cs typeface="Arial" panose="020B0604020202020204" pitchFamily="34" charset="0"/>
                        </a:rPr>
                        <a:t>8</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a:t>
                      </a:r>
                    </a:p>
                  </a:txBody>
                  <a:tcPr/>
                </a:tc>
                <a:extLst>
                  <a:ext uri="{0D108BD9-81ED-4DB2-BD59-A6C34878D82A}">
                    <a16:rowId xmlns:a16="http://schemas.microsoft.com/office/drawing/2014/main" val="4243154523"/>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4</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2025-12-04</a:t>
                      </a:r>
                    </a:p>
                  </a:txBody>
                  <a:tcPr/>
                </a:tc>
                <a:tc>
                  <a:txBody>
                    <a:bodyPr/>
                    <a:lstStyle/>
                    <a:p>
                      <a:pPr algn="ctr"/>
                      <a:r>
                        <a:rPr lang="en-US" sz="1800" b="0" dirty="0">
                          <a:latin typeface="Arial" panose="020B0604020202020204" pitchFamily="34" charset="0"/>
                          <a:cs typeface="Arial" panose="020B0604020202020204" pitchFamily="34" charset="0"/>
                        </a:rPr>
                        <a:t>43</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a:t>
                      </a:r>
                    </a:p>
                  </a:txBody>
                  <a:tcPr/>
                </a:tc>
                <a:extLst>
                  <a:ext uri="{0D108BD9-81ED-4DB2-BD59-A6C34878D82A}">
                    <a16:rowId xmlns:a16="http://schemas.microsoft.com/office/drawing/2014/main" val="3971713671"/>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1067565166"/>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14</a:t>
                      </a:r>
                    </a:p>
                  </a:txBody>
                  <a:tcPr/>
                </a:tc>
                <a:extLst>
                  <a:ext uri="{0D108BD9-81ED-4DB2-BD59-A6C34878D82A}">
                    <a16:rowId xmlns:a16="http://schemas.microsoft.com/office/drawing/2014/main" val="767592187"/>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38</a:t>
                      </a:r>
                    </a:p>
                  </a:txBody>
                  <a:tcPr/>
                </a:tc>
                <a:extLst>
                  <a:ext uri="{0D108BD9-81ED-4DB2-BD59-A6C34878D82A}">
                    <a16:rowId xmlns:a16="http://schemas.microsoft.com/office/drawing/2014/main" val="1266123205"/>
                  </a:ext>
                </a:extLst>
              </a:tr>
            </a:tbl>
          </a:graphicData>
        </a:graphic>
      </p:graphicFrame>
      <p:sp>
        <p:nvSpPr>
          <p:cNvPr id="14" name="TextBox 13">
            <a:extLst>
              <a:ext uri="{FF2B5EF4-FFF2-40B4-BE49-F238E27FC236}">
                <a16:creationId xmlns:a16="http://schemas.microsoft.com/office/drawing/2014/main" id="{B9F2A647-94D5-D2D2-2C5A-A66F178EE5AE}"/>
              </a:ext>
            </a:extLst>
          </p:cNvPr>
          <p:cNvSpPr txBox="1"/>
          <p:nvPr/>
        </p:nvSpPr>
        <p:spPr>
          <a:xfrm>
            <a:off x="5542088" y="716642"/>
            <a:ext cx="144016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5" name="TextBox 14">
            <a:extLst>
              <a:ext uri="{FF2B5EF4-FFF2-40B4-BE49-F238E27FC236}">
                <a16:creationId xmlns:a16="http://schemas.microsoft.com/office/drawing/2014/main" id="{84AD4532-ED1E-BFB9-B9D2-404F96012784}"/>
              </a:ext>
            </a:extLst>
          </p:cNvPr>
          <p:cNvSpPr txBox="1"/>
          <p:nvPr/>
        </p:nvSpPr>
        <p:spPr>
          <a:xfrm>
            <a:off x="4127509" y="2834369"/>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Rectangle 1">
            <a:extLst>
              <a:ext uri="{FF2B5EF4-FFF2-40B4-BE49-F238E27FC236}">
                <a16:creationId xmlns:a16="http://schemas.microsoft.com/office/drawing/2014/main" id="{7D7EF67B-7A2B-571B-168A-1493706814FB}"/>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 row_number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40984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5436A-4F75-1711-5D22-ECC75C19227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80F6E3B-DA10-1017-138B-19706305C4EA}"/>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 LEAD</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2888CD-2CEE-F108-3D05-E00DA2C9FB40}"/>
              </a:ext>
            </a:extLst>
          </p:cNvPr>
          <p:cNvSpPr txBox="1"/>
          <p:nvPr/>
        </p:nvSpPr>
        <p:spPr>
          <a:xfrm>
            <a:off x="119336" y="5818038"/>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id, date, temperature </a:t>
            </a:r>
            <a:r>
              <a:rPr lang="en-US" i="1" dirty="0">
                <a:solidFill>
                  <a:schemeClr val="bg1">
                    <a:lumMod val="50000"/>
                  </a:schemeClr>
                </a:solidFill>
                <a:latin typeface="Liberation Mono"/>
              </a:rPr>
              <a:t>'Current Temperature', </a:t>
            </a:r>
            <a:r>
              <a:rPr lang="en-US" dirty="0">
                <a:solidFill>
                  <a:srgbClr val="DD4A68"/>
                </a:solidFill>
                <a:latin typeface="Liberation Mono"/>
              </a:rPr>
              <a:t>LEAD</a:t>
            </a:r>
            <a:r>
              <a:rPr lang="en-US" dirty="0">
                <a:latin typeface="Liberation Mono"/>
              </a:rPr>
              <a:t>(temperature)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date) </a:t>
            </a:r>
            <a:r>
              <a:rPr lang="en-US" i="1" dirty="0">
                <a:solidFill>
                  <a:schemeClr val="bg1">
                    <a:lumMod val="50000"/>
                  </a:schemeClr>
                </a:solidFill>
                <a:latin typeface="Liberation Mono"/>
              </a:rPr>
              <a:t>'Next Day Temperature'</a:t>
            </a:r>
            <a:r>
              <a:rPr lang="en-US" dirty="0">
                <a:latin typeface="Liberation Mono"/>
              </a:rPr>
              <a:t>, temperature </a:t>
            </a:r>
            <a:r>
              <a:rPr lang="en-US" dirty="0">
                <a:solidFill>
                  <a:schemeClr val="accent5">
                    <a:lumMod val="75000"/>
                  </a:schemeClr>
                </a:solidFill>
                <a:latin typeface="Liberation Mono"/>
              </a:rPr>
              <a:t>&lt;</a:t>
            </a:r>
            <a:r>
              <a:rPr lang="en-US" dirty="0">
                <a:latin typeface="Liberation Mono"/>
              </a:rPr>
              <a:t> </a:t>
            </a:r>
            <a:r>
              <a:rPr lang="en-US" dirty="0">
                <a:solidFill>
                  <a:srgbClr val="DD4A68"/>
                </a:solidFill>
                <a:latin typeface="Liberation Mono"/>
              </a:rPr>
              <a:t>LEAD</a:t>
            </a:r>
            <a:r>
              <a:rPr lang="en-US" dirty="0">
                <a:latin typeface="Liberation Mono"/>
              </a:rPr>
              <a:t>(temperature)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date)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temperature)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4" name="Rectangle 3">
            <a:extLst>
              <a:ext uri="{FF2B5EF4-FFF2-40B4-BE49-F238E27FC236}">
                <a16:creationId xmlns:a16="http://schemas.microsoft.com/office/drawing/2014/main" id="{674F5CE6-5FCA-AB37-27EE-5B0D2D81D879}"/>
              </a:ext>
            </a:extLst>
          </p:cNvPr>
          <p:cNvSpPr/>
          <p:nvPr/>
        </p:nvSpPr>
        <p:spPr>
          <a:xfrm>
            <a:off x="25176" y="44624"/>
            <a:ext cx="551691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Get the temperature which is higher on next day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4BEC61DB-AC7D-6FD3-C7B1-BD7BDDEAA30F}"/>
              </a:ext>
            </a:extLst>
          </p:cNvPr>
          <p:cNvGraphicFramePr>
            <a:graphicFrameLocks noGrp="1"/>
          </p:cNvGraphicFramePr>
          <p:nvPr/>
        </p:nvGraphicFramePr>
        <p:xfrm>
          <a:off x="241201" y="1209144"/>
          <a:ext cx="3766567" cy="4343400"/>
        </p:xfrm>
        <a:graphic>
          <a:graphicData uri="http://schemas.openxmlformats.org/drawingml/2006/table">
            <a:tbl>
              <a:tblPr firstRow="1" bandRow="1">
                <a:tableStyleId>{5940675A-B579-460E-94D1-54222C63F5DA}</a:tableStyleId>
              </a:tblPr>
              <a:tblGrid>
                <a:gridCol w="756145">
                  <a:extLst>
                    <a:ext uri="{9D8B030D-6E8A-4147-A177-3AD203B41FA5}">
                      <a16:colId xmlns:a16="http://schemas.microsoft.com/office/drawing/2014/main" val="2582179302"/>
                    </a:ext>
                  </a:extLst>
                </a:gridCol>
                <a:gridCol w="1553943">
                  <a:extLst>
                    <a:ext uri="{9D8B030D-6E8A-4147-A177-3AD203B41FA5}">
                      <a16:colId xmlns:a16="http://schemas.microsoft.com/office/drawing/2014/main" val="238751449"/>
                    </a:ext>
                  </a:extLst>
                </a:gridCol>
                <a:gridCol w="1456479">
                  <a:extLst>
                    <a:ext uri="{9D8B030D-6E8A-4147-A177-3AD203B41FA5}">
                      <a16:colId xmlns:a16="http://schemas.microsoft.com/office/drawing/2014/main" val="621473857"/>
                    </a:ext>
                  </a:extLst>
                </a:gridCol>
              </a:tblGrid>
              <a:tr h="370840">
                <a:tc>
                  <a:txBody>
                    <a:bodyPr/>
                    <a:lstStyle/>
                    <a:p>
                      <a:pPr algn="ctr"/>
                      <a:r>
                        <a:rPr lang="en-IN" sz="1800" dirty="0">
                          <a:latin typeface="Arial" panose="020B0604020202020204" pitchFamily="34" charset="0"/>
                          <a:cs typeface="Arial" panose="020B0604020202020204" pitchFamily="34" charset="0"/>
                        </a:rPr>
                        <a: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temperature</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2025-12-01</a:t>
                      </a:r>
                    </a:p>
                  </a:txBody>
                  <a:tcPr/>
                </a:tc>
                <a:tc>
                  <a:txBody>
                    <a:bodyPr/>
                    <a:lstStyle/>
                    <a:p>
                      <a:pPr algn="ctr"/>
                      <a:r>
                        <a:rPr lang="en-US" sz="1800" b="0" dirty="0">
                          <a:latin typeface="Arial" panose="020B0604020202020204" pitchFamily="34" charset="0"/>
                          <a:cs typeface="Arial" panose="020B0604020202020204" pitchFamily="34" charset="0"/>
                        </a:rPr>
                        <a:t>10</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2025-12-02</a:t>
                      </a:r>
                    </a:p>
                  </a:txBody>
                  <a:tcPr/>
                </a:tc>
                <a:tc>
                  <a:txBody>
                    <a:bodyPr/>
                    <a:lstStyle/>
                    <a:p>
                      <a:pPr algn="ctr"/>
                      <a:r>
                        <a:rPr lang="en-US" sz="1800" b="0" dirty="0">
                          <a:latin typeface="Arial" panose="020B0604020202020204" pitchFamily="34" charset="0"/>
                          <a:cs typeface="Arial" panose="020B0604020202020204" pitchFamily="34" charset="0"/>
                        </a:rPr>
                        <a:t>8</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a:t>
                      </a:r>
                    </a:p>
                  </a:txBody>
                  <a:tcPr/>
                </a:tc>
                <a:extLst>
                  <a:ext uri="{0D108BD9-81ED-4DB2-BD59-A6C34878D82A}">
                    <a16:rowId xmlns:a16="http://schemas.microsoft.com/office/drawing/2014/main" val="4243154523"/>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4</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2025-12-04</a:t>
                      </a:r>
                    </a:p>
                  </a:txBody>
                  <a:tcPr/>
                </a:tc>
                <a:tc>
                  <a:txBody>
                    <a:bodyPr/>
                    <a:lstStyle/>
                    <a:p>
                      <a:pPr algn="ctr"/>
                      <a:r>
                        <a:rPr lang="en-US" sz="1800" b="0" dirty="0">
                          <a:latin typeface="Arial" panose="020B0604020202020204" pitchFamily="34" charset="0"/>
                          <a:cs typeface="Arial" panose="020B0604020202020204" pitchFamily="34" charset="0"/>
                        </a:rPr>
                        <a:t>43</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a:t>
                      </a:r>
                    </a:p>
                  </a:txBody>
                  <a:tcPr/>
                </a:tc>
                <a:extLst>
                  <a:ext uri="{0D108BD9-81ED-4DB2-BD59-A6C34878D82A}">
                    <a16:rowId xmlns:a16="http://schemas.microsoft.com/office/drawing/2014/main" val="3971713671"/>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1067565166"/>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14</a:t>
                      </a:r>
                    </a:p>
                  </a:txBody>
                  <a:tcPr/>
                </a:tc>
                <a:extLst>
                  <a:ext uri="{0D108BD9-81ED-4DB2-BD59-A6C34878D82A}">
                    <a16:rowId xmlns:a16="http://schemas.microsoft.com/office/drawing/2014/main" val="767592187"/>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38</a:t>
                      </a:r>
                    </a:p>
                  </a:txBody>
                  <a:tcPr/>
                </a:tc>
                <a:extLst>
                  <a:ext uri="{0D108BD9-81ED-4DB2-BD59-A6C34878D82A}">
                    <a16:rowId xmlns:a16="http://schemas.microsoft.com/office/drawing/2014/main" val="1266123205"/>
                  </a:ext>
                </a:extLst>
              </a:tr>
            </a:tbl>
          </a:graphicData>
        </a:graphic>
      </p:graphicFrame>
      <p:sp>
        <p:nvSpPr>
          <p:cNvPr id="12" name="TextBox 11">
            <a:extLst>
              <a:ext uri="{FF2B5EF4-FFF2-40B4-BE49-F238E27FC236}">
                <a16:creationId xmlns:a16="http://schemas.microsoft.com/office/drawing/2014/main" id="{7C2ED581-4CC6-773B-A262-6AFCA556F676}"/>
              </a:ext>
            </a:extLst>
          </p:cNvPr>
          <p:cNvSpPr txBox="1"/>
          <p:nvPr/>
        </p:nvSpPr>
        <p:spPr>
          <a:xfrm>
            <a:off x="263352" y="716642"/>
            <a:ext cx="2304255" cy="400110"/>
          </a:xfrm>
          <a:prstGeom prst="rect">
            <a:avLst/>
          </a:prstGeom>
          <a:noFill/>
        </p:spPr>
        <p:txBody>
          <a:bodyPr wrap="square">
            <a:spAutoFit/>
          </a:bodyPr>
          <a:lstStyle/>
          <a:p>
            <a:r>
              <a:rPr lang="en-IN" sz="2000" b="1" dirty="0">
                <a:latin typeface="Liberation Mono"/>
              </a:rPr>
              <a:t>Table:- temperature</a:t>
            </a:r>
            <a:endParaRPr lang="en-IN" sz="2000" b="1" dirty="0"/>
          </a:p>
        </p:txBody>
      </p:sp>
      <p:graphicFrame>
        <p:nvGraphicFramePr>
          <p:cNvPr id="13" name="Table 12">
            <a:extLst>
              <a:ext uri="{FF2B5EF4-FFF2-40B4-BE49-F238E27FC236}">
                <a16:creationId xmlns:a16="http://schemas.microsoft.com/office/drawing/2014/main" id="{88B0D8A5-3C6E-4F4D-8EDF-4CFF1E86296E}"/>
              </a:ext>
            </a:extLst>
          </p:cNvPr>
          <p:cNvGraphicFramePr>
            <a:graphicFrameLocks noGrp="1"/>
          </p:cNvGraphicFramePr>
          <p:nvPr>
            <p:extLst>
              <p:ext uri="{D42A27DB-BD31-4B8C-83A1-F6EECF244321}">
                <p14:modId xmlns:p14="http://schemas.microsoft.com/office/powerpoint/2010/main" val="587751162"/>
              </p:ext>
            </p:extLst>
          </p:nvPr>
        </p:nvGraphicFramePr>
        <p:xfrm>
          <a:off x="5303912" y="1120616"/>
          <a:ext cx="6646887" cy="4612640"/>
        </p:xfrm>
        <a:graphic>
          <a:graphicData uri="http://schemas.openxmlformats.org/drawingml/2006/table">
            <a:tbl>
              <a:tblPr firstRow="1" bandRow="1">
                <a:tableStyleId>{5940675A-B579-460E-94D1-54222C63F5DA}</a:tableStyleId>
              </a:tblPr>
              <a:tblGrid>
                <a:gridCol w="755328">
                  <a:extLst>
                    <a:ext uri="{9D8B030D-6E8A-4147-A177-3AD203B41FA5}">
                      <a16:colId xmlns:a16="http://schemas.microsoft.com/office/drawing/2014/main" val="2582179302"/>
                    </a:ext>
                  </a:extLst>
                </a:gridCol>
                <a:gridCol w="1435123">
                  <a:extLst>
                    <a:ext uri="{9D8B030D-6E8A-4147-A177-3AD203B41FA5}">
                      <a16:colId xmlns:a16="http://schemas.microsoft.com/office/drawing/2014/main" val="238751449"/>
                    </a:ext>
                  </a:extLst>
                </a:gridCol>
                <a:gridCol w="1586189">
                  <a:extLst>
                    <a:ext uri="{9D8B030D-6E8A-4147-A177-3AD203B41FA5}">
                      <a16:colId xmlns:a16="http://schemas.microsoft.com/office/drawing/2014/main" val="621473857"/>
                    </a:ext>
                  </a:extLst>
                </a:gridCol>
                <a:gridCol w="1812787">
                  <a:extLst>
                    <a:ext uri="{9D8B030D-6E8A-4147-A177-3AD203B41FA5}">
                      <a16:colId xmlns:a16="http://schemas.microsoft.com/office/drawing/2014/main" val="2710957393"/>
                    </a:ext>
                  </a:extLst>
                </a:gridCol>
                <a:gridCol w="1057460">
                  <a:extLst>
                    <a:ext uri="{9D8B030D-6E8A-4147-A177-3AD203B41FA5}">
                      <a16:colId xmlns:a16="http://schemas.microsoft.com/office/drawing/2014/main" val="3655529327"/>
                    </a:ext>
                  </a:extLst>
                </a:gridCol>
              </a:tblGrid>
              <a:tr h="370840">
                <a:tc>
                  <a:txBody>
                    <a:bodyPr/>
                    <a:lstStyle/>
                    <a:p>
                      <a:pPr algn="ctr"/>
                      <a:r>
                        <a:rPr lang="en-IN" sz="1800" b="1" dirty="0">
                          <a:latin typeface="Arial" panose="020B0604020202020204" pitchFamily="34" charset="0"/>
                          <a:cs typeface="Arial" panose="020B0604020202020204" pitchFamily="34" charset="0"/>
                        </a:rPr>
                        <a:t>id</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date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Current Temperature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Day Temperature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R1</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2025-12-02</a:t>
                      </a:r>
                    </a:p>
                  </a:txBody>
                  <a:tcPr/>
                </a:tc>
                <a:tc>
                  <a:txBody>
                    <a:bodyPr/>
                    <a:lstStyle/>
                    <a:p>
                      <a:pPr algn="ctr"/>
                      <a:r>
                        <a:rPr lang="en-US" sz="1800" b="0" dirty="0">
                          <a:latin typeface="Arial" panose="020B0604020202020204" pitchFamily="34" charset="0"/>
                          <a:cs typeface="Arial" panose="020B0604020202020204" pitchFamily="34" charset="0"/>
                        </a:rPr>
                        <a:t>17</a:t>
                      </a:r>
                      <a:endParaRPr lang="en-IN" sz="1800" b="0" dirty="0">
                        <a:latin typeface="Arial" panose="020B0604020202020204" pitchFamily="34" charset="0"/>
                        <a:cs typeface="Arial" panose="020B0604020202020204" pitchFamily="34" charset="0"/>
                      </a:endParaRPr>
                    </a:p>
                  </a:txBody>
                  <a:tcPr/>
                </a:tc>
                <a:tc>
                  <a:txBody>
                    <a:bodyPr/>
                    <a:lstStyle/>
                    <a:p>
                      <a:pPr algn="ctr"/>
                      <a:r>
                        <a:rPr lang="en-US" sz="1800" b="0" dirty="0">
                          <a:latin typeface="Arial" panose="020B0604020202020204" pitchFamily="34" charset="0"/>
                          <a:cs typeface="Arial" panose="020B0604020202020204" pitchFamily="34" charset="0"/>
                        </a:rPr>
                        <a:t>45</a:t>
                      </a:r>
                      <a:endParaRPr lang="en-IN" sz="1800" b="0" dirty="0">
                        <a:latin typeface="Arial" panose="020B0604020202020204" pitchFamily="34" charset="0"/>
                        <a:cs typeface="Arial" panose="020B0604020202020204" pitchFamily="34" charset="0"/>
                      </a:endParaRPr>
                    </a:p>
                  </a:txBody>
                  <a:tcPr/>
                </a:tc>
                <a:tc>
                  <a:txBody>
                    <a:bodyPr/>
                    <a:lstStyle/>
                    <a:p>
                      <a:pPr algn="ctr"/>
                      <a:r>
                        <a:rPr lang="en-US" sz="1800" b="0" dirty="0">
                          <a:latin typeface="Arial" panose="020B0604020202020204" pitchFamily="34" charset="0"/>
                          <a:cs typeface="Arial" panose="020B0604020202020204" pitchFamily="34" charset="0"/>
                        </a:rPr>
                        <a:t>1</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5</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2025-12-05</a:t>
                      </a:r>
                    </a:p>
                  </a:txBody>
                  <a:tcPr/>
                </a:tc>
                <a:tc>
                  <a:txBody>
                    <a:bodyPr/>
                    <a:lstStyle/>
                    <a:p>
                      <a:pPr algn="ctr"/>
                      <a:r>
                        <a:rPr lang="en-US" sz="1800" b="0" dirty="0">
                          <a:latin typeface="Arial" panose="020B0604020202020204" pitchFamily="34" charset="0"/>
                          <a:cs typeface="Arial" panose="020B0604020202020204" pitchFamily="34" charset="0"/>
                        </a:rPr>
                        <a:t>9</a:t>
                      </a:r>
                      <a:endParaRPr lang="en-IN" sz="1800" b="0" dirty="0">
                        <a:latin typeface="Arial" panose="020B0604020202020204" pitchFamily="34" charset="0"/>
                        <a:cs typeface="Arial" panose="020B0604020202020204" pitchFamily="34" charset="0"/>
                      </a:endParaRPr>
                    </a:p>
                  </a:txBody>
                  <a:tcPr/>
                </a:tc>
                <a:tc>
                  <a:txBody>
                    <a:bodyPr/>
                    <a:lstStyle/>
                    <a:p>
                      <a:pPr algn="ctr"/>
                      <a:r>
                        <a:rPr lang="en-US" sz="1800" b="0" dirty="0">
                          <a:latin typeface="Arial" panose="020B0604020202020204" pitchFamily="34" charset="0"/>
                          <a:cs typeface="Arial" panose="020B0604020202020204" pitchFamily="34" charset="0"/>
                        </a:rPr>
                        <a:t>29</a:t>
                      </a:r>
                      <a:endParaRPr lang="en-IN" sz="1800" b="0" dirty="0">
                        <a:latin typeface="Arial" panose="020B0604020202020204" pitchFamily="34" charset="0"/>
                        <a:cs typeface="Arial" panose="020B0604020202020204" pitchFamily="34" charset="0"/>
                      </a:endParaRPr>
                    </a:p>
                  </a:txBody>
                  <a:tcPr/>
                </a:tc>
                <a:tc>
                  <a:txBody>
                    <a:bodyPr/>
                    <a:lstStyle/>
                    <a:p>
                      <a:pPr algn="ctr"/>
                      <a:r>
                        <a:rPr lang="en-US" sz="1800" b="0" dirty="0">
                          <a:latin typeface="Arial" panose="020B0604020202020204" pitchFamily="34" charset="0"/>
                          <a:cs typeface="Arial" panose="020B0604020202020204" pitchFamily="34" charset="0"/>
                        </a:rPr>
                        <a:t>1</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a:txBody>
                  <a:tcPr/>
                </a:tc>
                <a:extLst>
                  <a:ext uri="{0D108BD9-81ED-4DB2-BD59-A6C34878D82A}">
                    <a16:rowId xmlns:a16="http://schemas.microsoft.com/office/drawing/2014/main" val="4243154523"/>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9</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2025-12-09</a:t>
                      </a:r>
                    </a:p>
                  </a:txBody>
                  <a:tcPr/>
                </a:tc>
                <a:tc>
                  <a:txBody>
                    <a:bodyPr/>
                    <a:lstStyle/>
                    <a:p>
                      <a:pPr algn="ctr"/>
                      <a:r>
                        <a:rPr lang="en-US" sz="1800" b="0" dirty="0">
                          <a:latin typeface="Arial" panose="020B0604020202020204" pitchFamily="34" charset="0"/>
                          <a:cs typeface="Arial" panose="020B0604020202020204" pitchFamily="34" charset="0"/>
                        </a:rPr>
                        <a:t>23</a:t>
                      </a:r>
                      <a:endParaRPr lang="en-IN" sz="1800" b="0" dirty="0">
                        <a:latin typeface="Arial" panose="020B0604020202020204" pitchFamily="34" charset="0"/>
                        <a:cs typeface="Arial" panose="020B0604020202020204" pitchFamily="34" charset="0"/>
                      </a:endParaRPr>
                    </a:p>
                  </a:txBody>
                  <a:tcPr/>
                </a:tc>
                <a:tc>
                  <a:txBody>
                    <a:bodyPr/>
                    <a:lstStyle/>
                    <a:p>
                      <a:pPr algn="ctr"/>
                      <a:r>
                        <a:rPr lang="en-US" sz="1800" b="0" dirty="0">
                          <a:latin typeface="Arial" panose="020B0604020202020204" pitchFamily="34" charset="0"/>
                          <a:cs typeface="Arial" panose="020B0604020202020204" pitchFamily="34" charset="0"/>
                        </a:rPr>
                        <a:t>29</a:t>
                      </a:r>
                      <a:endParaRPr lang="en-IN" sz="1800" b="0" dirty="0">
                        <a:latin typeface="Arial" panose="020B0604020202020204" pitchFamily="34" charset="0"/>
                        <a:cs typeface="Arial" panose="020B0604020202020204" pitchFamily="34" charset="0"/>
                      </a:endParaRPr>
                    </a:p>
                  </a:txBody>
                  <a:tcPr/>
                </a:tc>
                <a:tc>
                  <a:txBody>
                    <a:bodyPr/>
                    <a:lstStyle/>
                    <a:p>
                      <a:pPr algn="ctr"/>
                      <a:r>
                        <a:rPr lang="en-US" sz="1800" b="0" dirty="0">
                          <a:latin typeface="Arial" panose="020B0604020202020204" pitchFamily="34" charset="0"/>
                          <a:cs typeface="Arial" panose="020B0604020202020204" pitchFamily="34" charset="0"/>
                        </a:rPr>
                        <a:t>1</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a:txBody>
                  <a:tcPr/>
                </a:tc>
                <a:extLst>
                  <a:ext uri="{0D108BD9-81ED-4DB2-BD59-A6C34878D82A}">
                    <a16:rowId xmlns:a16="http://schemas.microsoft.com/office/drawing/2014/main" val="3971713671"/>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a:txBody>
                  <a:tcPr/>
                </a:tc>
                <a:extLst>
                  <a:ext uri="{0D108BD9-81ED-4DB2-BD59-A6C34878D82A}">
                    <a16:rowId xmlns:a16="http://schemas.microsoft.com/office/drawing/2014/main" val="1067565166"/>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6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42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a:t>
                      </a:r>
                    </a:p>
                  </a:txBody>
                  <a:tcPr/>
                </a:tc>
                <a:extLst>
                  <a:ext uri="{0D108BD9-81ED-4DB2-BD59-A6C34878D82A}">
                    <a16:rowId xmlns:a16="http://schemas.microsoft.com/office/drawing/2014/main" val="767592187"/>
                  </a:ext>
                </a:extLst>
              </a:tr>
              <a:tr h="370840">
                <a:tc>
                  <a:txBody>
                    <a:bodyPr/>
                    <a:lstStyle/>
                    <a:p>
                      <a:pPr marL="0" algn="ctr" rtl="0" eaLnBrk="1" latinLnBrk="0" hangingPunct="1"/>
                      <a:r>
                        <a:rPr kumimoji="0" lang="en-US" sz="1800" kern="1200">
                          <a:solidFill>
                            <a:schemeClr val="tx1"/>
                          </a:solidFill>
                          <a:latin typeface="Arial" panose="020B0604020202020204" pitchFamily="34" charset="0"/>
                          <a:ea typeface="+mn-ea"/>
                          <a:cs typeface="Arial" panose="020B0604020202020204" pitchFamily="34" charset="0"/>
                        </a:rPr>
                        <a:t>30</a:t>
                      </a:r>
                      <a:endParaRPr kumimoji="0" lang="en-US"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a:t>
                      </a:r>
                    </a:p>
                  </a:txBody>
                  <a:tcPr/>
                </a:tc>
                <a:extLst>
                  <a:ext uri="{0D108BD9-81ED-4DB2-BD59-A6C34878D82A}">
                    <a16:rowId xmlns:a16="http://schemas.microsoft.com/office/drawing/2014/main" val="1266123205"/>
                  </a:ext>
                </a:extLst>
              </a:tr>
            </a:tbl>
          </a:graphicData>
        </a:graphic>
      </p:graphicFrame>
      <p:sp>
        <p:nvSpPr>
          <p:cNvPr id="14" name="TextBox 13">
            <a:extLst>
              <a:ext uri="{FF2B5EF4-FFF2-40B4-BE49-F238E27FC236}">
                <a16:creationId xmlns:a16="http://schemas.microsoft.com/office/drawing/2014/main" id="{18D172D7-8758-54B5-6C49-5F89BD7733E0}"/>
              </a:ext>
            </a:extLst>
          </p:cNvPr>
          <p:cNvSpPr txBox="1"/>
          <p:nvPr/>
        </p:nvSpPr>
        <p:spPr>
          <a:xfrm>
            <a:off x="5542088" y="716642"/>
            <a:ext cx="144016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5" name="TextBox 14">
            <a:extLst>
              <a:ext uri="{FF2B5EF4-FFF2-40B4-BE49-F238E27FC236}">
                <a16:creationId xmlns:a16="http://schemas.microsoft.com/office/drawing/2014/main" id="{69C7D71C-042E-BD0A-6C59-D1F83F5EEA59}"/>
              </a:ext>
            </a:extLst>
          </p:cNvPr>
          <p:cNvSpPr txBox="1"/>
          <p:nvPr/>
        </p:nvSpPr>
        <p:spPr>
          <a:xfrm>
            <a:off x="4031226" y="2834369"/>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1684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1047665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 with SUM</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F7819-621B-FFA0-1B86-A16BC229A7B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8C609A-E00C-2EF8-2DBD-3C1B035AE6D7}"/>
              </a:ext>
            </a:extLst>
          </p:cNvPr>
          <p:cNvSpPr/>
          <p:nvPr/>
        </p:nvSpPr>
        <p:spPr>
          <a:xfrm>
            <a:off x="1523999" y="1"/>
            <a:ext cx="10476657"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LAG</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3B3C299-542D-3E36-97AB-E42FADC9362E}"/>
              </a:ext>
            </a:extLst>
          </p:cNvPr>
          <p:cNvSpPr/>
          <p:nvPr/>
        </p:nvSpPr>
        <p:spPr>
          <a:xfrm>
            <a:off x="47328" y="44624"/>
            <a:ext cx="597666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3" name="Table 2">
            <a:extLst>
              <a:ext uri="{FF2B5EF4-FFF2-40B4-BE49-F238E27FC236}">
                <a16:creationId xmlns:a16="http://schemas.microsoft.com/office/drawing/2014/main" id="{5985A84A-926D-02E4-00B0-C1948561DF83}"/>
              </a:ext>
            </a:extLst>
          </p:cNvPr>
          <p:cNvGraphicFramePr>
            <a:graphicFrameLocks noGrp="1"/>
          </p:cNvGraphicFramePr>
          <p:nvPr>
            <p:extLst>
              <p:ext uri="{D42A27DB-BD31-4B8C-83A1-F6EECF244321}">
                <p14:modId xmlns:p14="http://schemas.microsoft.com/office/powerpoint/2010/main" val="1172945400"/>
              </p:ext>
            </p:extLst>
          </p:nvPr>
        </p:nvGraphicFramePr>
        <p:xfrm>
          <a:off x="241201" y="1401222"/>
          <a:ext cx="4054599" cy="3876040"/>
        </p:xfrm>
        <a:graphic>
          <a:graphicData uri="http://schemas.openxmlformats.org/drawingml/2006/table">
            <a:tbl>
              <a:tblPr firstRow="1" bandRow="1">
                <a:tableStyleId>{5940675A-B579-460E-94D1-54222C63F5DA}</a:tableStyleId>
              </a:tblPr>
              <a:tblGrid>
                <a:gridCol w="814239">
                  <a:extLst>
                    <a:ext uri="{9D8B030D-6E8A-4147-A177-3AD203B41FA5}">
                      <a16:colId xmlns:a16="http://schemas.microsoft.com/office/drawing/2014/main" val="2582179302"/>
                    </a:ext>
                  </a:extLst>
                </a:gridCol>
                <a:gridCol w="864096">
                  <a:extLst>
                    <a:ext uri="{9D8B030D-6E8A-4147-A177-3AD203B41FA5}">
                      <a16:colId xmlns:a16="http://schemas.microsoft.com/office/drawing/2014/main" val="238751449"/>
                    </a:ext>
                  </a:extLst>
                </a:gridCol>
                <a:gridCol w="2376264">
                  <a:extLst>
                    <a:ext uri="{9D8B030D-6E8A-4147-A177-3AD203B41FA5}">
                      <a16:colId xmlns:a16="http://schemas.microsoft.com/office/drawing/2014/main" val="621473857"/>
                    </a:ext>
                  </a:extLst>
                </a:gridCol>
              </a:tblGrid>
              <a:tr h="370840">
                <a:tc>
                  <a:txBody>
                    <a:bodyPr/>
                    <a:lstStyle/>
                    <a:p>
                      <a:pPr algn="ctr"/>
                      <a:r>
                        <a:rPr lang="en-IN" sz="1800" dirty="0">
                          <a:latin typeface="Arial" panose="020B0604020202020204" pitchFamily="34" charset="0"/>
                          <a:cs typeface="Arial" panose="020B0604020202020204" pitchFamily="34" charset="0"/>
                        </a:rPr>
                        <a:t>car</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day</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cumulative_distance</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ctr"/>
                      <a:r>
                        <a:rPr lang="en-IN" sz="1800" dirty="0">
                          <a:latin typeface="Arial" panose="020B0604020202020204" pitchFamily="34" charset="0"/>
                          <a:cs typeface="Arial" panose="020B0604020202020204" pitchFamily="34" charset="0"/>
                        </a:rPr>
                        <a:t>Car1</a:t>
                      </a:r>
                    </a:p>
                  </a:txBody>
                  <a:tcPr/>
                </a:tc>
                <a:tc>
                  <a:txBody>
                    <a:bodyPr/>
                    <a:lstStyle/>
                    <a:p>
                      <a:pPr algn="ctr"/>
                      <a:r>
                        <a:rPr lang="en-IN" sz="1800" dirty="0">
                          <a:latin typeface="Arial" panose="020B0604020202020204" pitchFamily="34" charset="0"/>
                          <a:cs typeface="Arial" panose="020B0604020202020204" pitchFamily="34" charset="0"/>
                        </a:rPr>
                        <a:t>day1</a:t>
                      </a:r>
                    </a:p>
                  </a:txBody>
                  <a:tcPr/>
                </a:tc>
                <a:tc>
                  <a:txBody>
                    <a:bodyPr/>
                    <a:lstStyle/>
                    <a:p>
                      <a:pPr algn="r"/>
                      <a:r>
                        <a:rPr lang="en-IN" sz="1800" dirty="0">
                          <a:latin typeface="Arial" panose="020B0604020202020204" pitchFamily="34" charset="0"/>
                          <a:cs typeface="Arial" panose="020B0604020202020204" pitchFamily="34" charset="0"/>
                        </a:rPr>
                        <a:t>50</a:t>
                      </a:r>
                    </a:p>
                  </a:txBody>
                  <a:tcPr/>
                </a:tc>
                <a:extLst>
                  <a:ext uri="{0D108BD9-81ED-4DB2-BD59-A6C34878D82A}">
                    <a16:rowId xmlns:a16="http://schemas.microsoft.com/office/drawing/2014/main" val="36959512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Car1</a:t>
                      </a:r>
                    </a:p>
                  </a:txBody>
                  <a:tcPr/>
                </a:tc>
                <a:tc>
                  <a:txBody>
                    <a:bodyPr/>
                    <a:lstStyle/>
                    <a:p>
                      <a:pPr algn="ctr"/>
                      <a:r>
                        <a:rPr lang="en-IN" sz="1800" dirty="0">
                          <a:latin typeface="Arial" panose="020B0604020202020204" pitchFamily="34" charset="0"/>
                          <a:cs typeface="Arial" panose="020B0604020202020204" pitchFamily="34" charset="0"/>
                        </a:rPr>
                        <a:t>day2</a:t>
                      </a:r>
                    </a:p>
                  </a:txBody>
                  <a:tcPr/>
                </a:tc>
                <a:tc>
                  <a:txBody>
                    <a:bodyPr/>
                    <a:lstStyle/>
                    <a:p>
                      <a:pPr algn="r"/>
                      <a:r>
                        <a:rPr lang="en-IN" sz="1800"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Car2</a:t>
                      </a:r>
                    </a:p>
                  </a:txBody>
                  <a:tcPr/>
                </a:tc>
                <a:tc>
                  <a:txBody>
                    <a:bodyPr/>
                    <a:lstStyle/>
                    <a:p>
                      <a:pPr algn="ctr"/>
                      <a:r>
                        <a:rPr lang="en-IN" sz="1800" dirty="0">
                          <a:latin typeface="Arial" panose="020B0604020202020204" pitchFamily="34" charset="0"/>
                          <a:cs typeface="Arial" panose="020B0604020202020204" pitchFamily="34" charset="0"/>
                        </a:rPr>
                        <a:t>day1</a:t>
                      </a:r>
                    </a:p>
                  </a:txBody>
                  <a:tcPr/>
                </a:tc>
                <a:tc>
                  <a:txBody>
                    <a:bodyPr/>
                    <a:lstStyle/>
                    <a:p>
                      <a:pPr algn="r"/>
                      <a:r>
                        <a:rPr lang="en-IN" sz="1800" dirty="0">
                          <a:latin typeface="Arial" panose="020B0604020202020204" pitchFamily="34" charset="0"/>
                          <a:cs typeface="Arial" panose="020B0604020202020204" pitchFamily="34" charset="0"/>
                        </a:rPr>
                        <a:t>175</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Car3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day1</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133</a:t>
                      </a:r>
                    </a:p>
                  </a:txBody>
                  <a:tcPr/>
                </a:tc>
                <a:extLst>
                  <a:ext uri="{0D108BD9-81ED-4DB2-BD59-A6C34878D82A}">
                    <a16:rowId xmlns:a16="http://schemas.microsoft.com/office/drawing/2014/main" val="1067565166"/>
                  </a:ext>
                </a:extLst>
              </a:tr>
              <a:tr h="370840">
                <a:tc>
                  <a:txBody>
                    <a:bodyPr/>
                    <a:lstStyle/>
                    <a:p>
                      <a:pPr algn="ctr"/>
                      <a:r>
                        <a:rPr lang="en-IN" sz="1800" dirty="0">
                          <a:latin typeface="Arial" panose="020B0604020202020204" pitchFamily="34" charset="0"/>
                          <a:cs typeface="Arial" panose="020B0604020202020204" pitchFamily="34" charset="0"/>
                        </a:rPr>
                        <a:t>Car3</a:t>
                      </a:r>
                    </a:p>
                  </a:txBody>
                  <a:tcPr/>
                </a:tc>
                <a:tc>
                  <a:txBody>
                    <a:bodyPr/>
                    <a:lstStyle/>
                    <a:p>
                      <a:pPr algn="ctr"/>
                      <a:r>
                        <a:rPr lang="en-IN" sz="1800" dirty="0">
                          <a:latin typeface="Arial" panose="020B0604020202020204" pitchFamily="34" charset="0"/>
                          <a:cs typeface="Arial" panose="020B0604020202020204" pitchFamily="34" charset="0"/>
                        </a:rPr>
                        <a:t>day2</a:t>
                      </a:r>
                      <a:endParaRPr lang="en-IN" sz="1800" b="0" dirty="0">
                        <a:latin typeface="Arial" panose="020B0604020202020204" pitchFamily="34" charset="0"/>
                        <a:cs typeface="Arial" panose="020B0604020202020204" pitchFamily="34" charset="0"/>
                      </a:endParaRPr>
                    </a:p>
                  </a:txBody>
                  <a:tcPr/>
                </a:tc>
                <a:tc>
                  <a:txBody>
                    <a:bodyPr/>
                    <a:lstStyle/>
                    <a:p>
                      <a:pPr algn="r"/>
                      <a:r>
                        <a:rPr lang="en-IN" sz="1800" b="0"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0DB1EDB6-9096-9F16-1783-0CDEB07DBF5A}"/>
              </a:ext>
            </a:extLst>
          </p:cNvPr>
          <p:cNvSpPr txBox="1"/>
          <p:nvPr/>
        </p:nvSpPr>
        <p:spPr>
          <a:xfrm>
            <a:off x="263353" y="908720"/>
            <a:ext cx="1440160" cy="400110"/>
          </a:xfrm>
          <a:prstGeom prst="rect">
            <a:avLst/>
          </a:prstGeom>
          <a:noFill/>
        </p:spPr>
        <p:txBody>
          <a:bodyPr wrap="square">
            <a:spAutoFit/>
          </a:bodyPr>
          <a:lstStyle/>
          <a:p>
            <a:r>
              <a:rPr lang="en-IN" sz="2000" b="1" dirty="0">
                <a:latin typeface="Liberation Mono"/>
              </a:rPr>
              <a:t>Table:- cars</a:t>
            </a:r>
            <a:endParaRPr lang="en-IN" sz="2000" b="1" dirty="0"/>
          </a:p>
        </p:txBody>
      </p:sp>
      <p:sp>
        <p:nvSpPr>
          <p:cNvPr id="7" name="TextBox 6">
            <a:extLst>
              <a:ext uri="{FF2B5EF4-FFF2-40B4-BE49-F238E27FC236}">
                <a16:creationId xmlns:a16="http://schemas.microsoft.com/office/drawing/2014/main" id="{3AD8186C-A747-FD67-333F-C4076E85E1AE}"/>
              </a:ext>
            </a:extLst>
          </p:cNvPr>
          <p:cNvSpPr txBox="1"/>
          <p:nvPr/>
        </p:nvSpPr>
        <p:spPr>
          <a:xfrm>
            <a:off x="4871864" y="908720"/>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7">
            <a:extLst>
              <a:ext uri="{FF2B5EF4-FFF2-40B4-BE49-F238E27FC236}">
                <a16:creationId xmlns:a16="http://schemas.microsoft.com/office/drawing/2014/main" id="{50BFA23B-0FA3-A62F-398B-3D04A0622468}"/>
              </a:ext>
            </a:extLst>
          </p:cNvPr>
          <p:cNvGraphicFramePr>
            <a:graphicFrameLocks noGrp="1"/>
          </p:cNvGraphicFramePr>
          <p:nvPr>
            <p:extLst>
              <p:ext uri="{D42A27DB-BD31-4B8C-83A1-F6EECF244321}">
                <p14:modId xmlns:p14="http://schemas.microsoft.com/office/powerpoint/2010/main" val="456552613"/>
              </p:ext>
            </p:extLst>
          </p:nvPr>
        </p:nvGraphicFramePr>
        <p:xfrm>
          <a:off x="4871865" y="1401222"/>
          <a:ext cx="4054600" cy="3876040"/>
        </p:xfrm>
        <a:graphic>
          <a:graphicData uri="http://schemas.openxmlformats.org/drawingml/2006/table">
            <a:tbl>
              <a:tblPr firstRow="1" bandRow="1">
                <a:tableStyleId>{5940675A-B579-460E-94D1-54222C63F5DA}</a:tableStyleId>
              </a:tblPr>
              <a:tblGrid>
                <a:gridCol w="814239">
                  <a:extLst>
                    <a:ext uri="{9D8B030D-6E8A-4147-A177-3AD203B41FA5}">
                      <a16:colId xmlns:a16="http://schemas.microsoft.com/office/drawing/2014/main" val="2582179302"/>
                    </a:ext>
                  </a:extLst>
                </a:gridCol>
                <a:gridCol w="864096">
                  <a:extLst>
                    <a:ext uri="{9D8B030D-6E8A-4147-A177-3AD203B41FA5}">
                      <a16:colId xmlns:a16="http://schemas.microsoft.com/office/drawing/2014/main" val="238751449"/>
                    </a:ext>
                  </a:extLst>
                </a:gridCol>
                <a:gridCol w="2376265">
                  <a:extLst>
                    <a:ext uri="{9D8B030D-6E8A-4147-A177-3AD203B41FA5}">
                      <a16:colId xmlns:a16="http://schemas.microsoft.com/office/drawing/2014/main" val="621473857"/>
                    </a:ext>
                  </a:extLst>
                </a:gridCol>
              </a:tblGrid>
              <a:tr h="370840">
                <a:tc>
                  <a:txBody>
                    <a:bodyPr/>
                    <a:lstStyle/>
                    <a:p>
                      <a:pPr algn="ctr"/>
                      <a:r>
                        <a:rPr lang="en-IN" sz="1800" b="0" dirty="0">
                          <a:latin typeface="Arial" panose="020B0604020202020204" pitchFamily="34" charset="0"/>
                          <a:cs typeface="Arial" panose="020B0604020202020204" pitchFamily="34" charset="0"/>
                        </a:rPr>
                        <a:t>car</a:t>
                      </a:r>
                    </a:p>
                  </a:txBody>
                  <a:tcPr anchor="ctr">
                    <a:solidFill>
                      <a:srgbClr val="92D050"/>
                    </a:solidFill>
                  </a:tcPr>
                </a:tc>
                <a:tc>
                  <a:txBody>
                    <a:bodyPr/>
                    <a:lstStyle/>
                    <a:p>
                      <a:pPr algn="ctr"/>
                      <a:r>
                        <a:rPr lang="en-IN" sz="1800" b="0" dirty="0">
                          <a:latin typeface="Arial" panose="020B0604020202020204" pitchFamily="34" charset="0"/>
                          <a:cs typeface="Arial" panose="020B0604020202020204" pitchFamily="34" charset="0"/>
                        </a:rPr>
                        <a:t>day</a:t>
                      </a:r>
                    </a:p>
                  </a:txBody>
                  <a:tcPr anchor="ctr">
                    <a:solidFill>
                      <a:srgbClr val="92D050"/>
                    </a:solidFill>
                  </a:tcPr>
                </a:tc>
                <a:tc>
                  <a:txBody>
                    <a:bodyPr/>
                    <a:lstStyle/>
                    <a:p>
                      <a:pPr algn="ctr"/>
                      <a:r>
                        <a:rPr lang="en-IN" sz="1800" b="0" dirty="0">
                          <a:latin typeface="Arial" panose="020B0604020202020204" pitchFamily="34" charset="0"/>
                          <a:cs typeface="Arial" panose="020B0604020202020204" pitchFamily="34" charset="0"/>
                        </a:rPr>
                        <a:t>cumulative_distance</a:t>
                      </a:r>
                    </a:p>
                  </a:txBody>
                  <a:tcPr anchor="ctr">
                    <a:solidFill>
                      <a:srgbClr val="92D050"/>
                    </a:solidFill>
                  </a:tcPr>
                </a:tc>
                <a:extLst>
                  <a:ext uri="{0D108BD9-81ED-4DB2-BD59-A6C34878D82A}">
                    <a16:rowId xmlns:a16="http://schemas.microsoft.com/office/drawing/2014/main" val="2189918833"/>
                  </a:ext>
                </a:extLst>
              </a:tr>
              <a:tr h="370840">
                <a:tc>
                  <a:txBody>
                    <a:bodyPr/>
                    <a:lstStyle/>
                    <a:p>
                      <a:pPr algn="ctr"/>
                      <a:r>
                        <a:rPr lang="en-IN" sz="1800" dirty="0">
                          <a:latin typeface="Arial" panose="020B0604020202020204" pitchFamily="34" charset="0"/>
                          <a:cs typeface="Arial" panose="020B0604020202020204" pitchFamily="34" charset="0"/>
                        </a:rPr>
                        <a:t>Car1</a:t>
                      </a:r>
                    </a:p>
                  </a:txBody>
                  <a:tcPr/>
                </a:tc>
                <a:tc>
                  <a:txBody>
                    <a:bodyPr/>
                    <a:lstStyle/>
                    <a:p>
                      <a:pPr algn="ctr"/>
                      <a:r>
                        <a:rPr lang="en-IN" sz="1800" dirty="0">
                          <a:latin typeface="Arial" panose="020B0604020202020204" pitchFamily="34" charset="0"/>
                          <a:cs typeface="Arial" panose="020B0604020202020204" pitchFamily="34" charset="0"/>
                        </a:rPr>
                        <a:t>day1</a:t>
                      </a:r>
                    </a:p>
                  </a:txBody>
                  <a:tcPr/>
                </a:tc>
                <a:tc>
                  <a:txBody>
                    <a:bodyPr/>
                    <a:lstStyle/>
                    <a:p>
                      <a:pPr algn="r"/>
                      <a:r>
                        <a:rPr lang="en-IN" sz="1800" dirty="0">
                          <a:latin typeface="Arial" panose="020B0604020202020204" pitchFamily="34" charset="0"/>
                          <a:cs typeface="Arial" panose="020B0604020202020204" pitchFamily="34" charset="0"/>
                        </a:rPr>
                        <a:t>50</a:t>
                      </a:r>
                    </a:p>
                  </a:txBody>
                  <a:tcPr/>
                </a:tc>
                <a:extLst>
                  <a:ext uri="{0D108BD9-81ED-4DB2-BD59-A6C34878D82A}">
                    <a16:rowId xmlns:a16="http://schemas.microsoft.com/office/drawing/2014/main" val="36959512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Car1</a:t>
                      </a:r>
                    </a:p>
                  </a:txBody>
                  <a:tcPr/>
                </a:tc>
                <a:tc>
                  <a:txBody>
                    <a:bodyPr/>
                    <a:lstStyle/>
                    <a:p>
                      <a:pPr algn="ctr"/>
                      <a:r>
                        <a:rPr lang="en-IN" sz="1800" dirty="0">
                          <a:latin typeface="Arial" panose="020B0604020202020204" pitchFamily="34" charset="0"/>
                          <a:cs typeface="Arial" panose="020B0604020202020204" pitchFamily="34" charset="0"/>
                        </a:rPr>
                        <a:t>day2</a:t>
                      </a:r>
                    </a:p>
                  </a:txBody>
                  <a:tcPr/>
                </a:tc>
                <a:tc>
                  <a:txBody>
                    <a:bodyPr/>
                    <a:lstStyle/>
                    <a:p>
                      <a:pPr algn="r"/>
                      <a:r>
                        <a:rPr lang="en-IN" sz="1800"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Car2</a:t>
                      </a:r>
                    </a:p>
                  </a:txBody>
                  <a:tcPr/>
                </a:tc>
                <a:tc>
                  <a:txBody>
                    <a:bodyPr/>
                    <a:lstStyle/>
                    <a:p>
                      <a:pPr algn="ctr"/>
                      <a:r>
                        <a:rPr lang="en-IN" sz="1800" dirty="0">
                          <a:latin typeface="Arial" panose="020B0604020202020204" pitchFamily="34" charset="0"/>
                          <a:cs typeface="Arial" panose="020B0604020202020204" pitchFamily="34" charset="0"/>
                        </a:rPr>
                        <a:t>day1</a:t>
                      </a:r>
                    </a:p>
                  </a:txBody>
                  <a:tcPr/>
                </a:tc>
                <a:tc>
                  <a:txBody>
                    <a:bodyPr/>
                    <a:lstStyle/>
                    <a:p>
                      <a:pPr algn="r"/>
                      <a:r>
                        <a:rPr lang="en-IN" sz="1800" dirty="0">
                          <a:latin typeface="Arial" panose="020B0604020202020204" pitchFamily="34" charset="0"/>
                          <a:cs typeface="Arial" panose="020B0604020202020204" pitchFamily="34" charset="0"/>
                        </a:rPr>
                        <a:t>175</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Car3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day1</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133</a:t>
                      </a:r>
                    </a:p>
                  </a:txBody>
                  <a:tcPr/>
                </a:tc>
                <a:extLst>
                  <a:ext uri="{0D108BD9-81ED-4DB2-BD59-A6C34878D82A}">
                    <a16:rowId xmlns:a16="http://schemas.microsoft.com/office/drawing/2014/main" val="1067565166"/>
                  </a:ext>
                </a:extLst>
              </a:tr>
              <a:tr h="370840">
                <a:tc>
                  <a:txBody>
                    <a:bodyPr/>
                    <a:lstStyle/>
                    <a:p>
                      <a:pPr algn="ctr"/>
                      <a:r>
                        <a:rPr lang="en-IN" sz="1800" dirty="0">
                          <a:latin typeface="Arial" panose="020B0604020202020204" pitchFamily="34" charset="0"/>
                          <a:cs typeface="Arial" panose="020B0604020202020204" pitchFamily="34" charset="0"/>
                        </a:rPr>
                        <a:t>Car3</a:t>
                      </a:r>
                    </a:p>
                  </a:txBody>
                  <a:tcPr/>
                </a:tc>
                <a:tc>
                  <a:txBody>
                    <a:bodyPr/>
                    <a:lstStyle/>
                    <a:p>
                      <a:pPr algn="ctr"/>
                      <a:r>
                        <a:rPr lang="en-IN" sz="1800" dirty="0">
                          <a:latin typeface="Arial" panose="020B0604020202020204" pitchFamily="34" charset="0"/>
                          <a:cs typeface="Arial" panose="020B0604020202020204" pitchFamily="34" charset="0"/>
                        </a:rPr>
                        <a:t>day2</a:t>
                      </a:r>
                      <a:endParaRPr lang="en-IN" sz="1800" b="0" dirty="0">
                        <a:latin typeface="Arial" panose="020B0604020202020204" pitchFamily="34" charset="0"/>
                        <a:cs typeface="Arial" panose="020B0604020202020204" pitchFamily="34" charset="0"/>
                      </a:endParaRPr>
                    </a:p>
                  </a:txBody>
                  <a:tcPr/>
                </a:tc>
                <a:tc>
                  <a:txBody>
                    <a:bodyPr/>
                    <a:lstStyle/>
                    <a:p>
                      <a:pPr algn="r"/>
                      <a:r>
                        <a:rPr lang="en-IN" sz="1800" b="0"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135604921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3999" y="1"/>
            <a:ext cx="10476657"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LAG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879013"/>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976664"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of total column  and immediate next row of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1799671213"/>
              </p:ext>
            </p:extLst>
          </p:nvPr>
        </p:nvGraphicFramePr>
        <p:xfrm>
          <a:off x="241201" y="1577176"/>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1084674"/>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1084674"/>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541333"/>
              </p:ext>
            </p:extLst>
          </p:nvPr>
        </p:nvGraphicFramePr>
        <p:xfrm>
          <a:off x="4799857" y="1577176"/>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FIRST_VALUE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DA6906-2087-17FF-1923-B606081D3F4C}"/>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FIRST_VALUE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73921A7-1692-AA81-D010-8F1DF3F19F7C}"/>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FIRST_VALUE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EAEC2F9-9AB4-B7F5-5DCD-E4FC692871A1}"/>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FIRST_VALUE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Rectangle 1">
            <a:extLst>
              <a:ext uri="{FF2B5EF4-FFF2-40B4-BE49-F238E27FC236}">
                <a16:creationId xmlns:a16="http://schemas.microsoft.com/office/drawing/2014/main" id="{AF81826D-4FBC-CF1E-F39F-E6DDD56732DF}"/>
              </a:ext>
            </a:extLst>
          </p:cNvPr>
          <p:cNvSpPr/>
          <p:nvPr/>
        </p:nvSpPr>
        <p:spPr>
          <a:xfrm>
            <a:off x="1524000" y="1"/>
            <a:ext cx="1054866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LEAD</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4D6F6-F210-CFC6-AFA7-801CFFBE086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D9BC94E-FB5E-18DA-96C6-06B97EAC9FBA}"/>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an Entire CSV Without Cleaning Data</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A101EC6-1782-F78D-A942-8DF1D968E90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load data</a:t>
            </a:r>
          </a:p>
        </p:txBody>
      </p:sp>
      <p:sp>
        <p:nvSpPr>
          <p:cNvPr id="14" name="TextBox 13">
            <a:extLst>
              <a:ext uri="{FF2B5EF4-FFF2-40B4-BE49-F238E27FC236}">
                <a16:creationId xmlns:a16="http://schemas.microsoft.com/office/drawing/2014/main" id="{7E01221A-D742-A994-B3BC-EE011EB9BBDA}"/>
              </a:ext>
            </a:extLst>
          </p:cNvPr>
          <p:cNvSpPr txBox="1"/>
          <p:nvPr/>
        </p:nvSpPr>
        <p:spPr>
          <a:xfrm>
            <a:off x="288344" y="1650138"/>
            <a:ext cx="739183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LOAD DATA INFILE </a:t>
            </a:r>
            <a:r>
              <a:rPr lang="en-IN" dirty="0">
                <a:latin typeface="Liberation Mono"/>
              </a:rPr>
              <a:t>'path/file-name.csv' </a:t>
            </a:r>
            <a:r>
              <a:rPr lang="en-IN" dirty="0">
                <a:solidFill>
                  <a:srgbClr val="0077AA"/>
                </a:solidFill>
                <a:latin typeface="Liberation Mono"/>
                <a:cs typeface="Arial" panose="020B0604020202020204" pitchFamily="34" charset="0"/>
              </a:rPr>
              <a:t>INTO TABLE </a:t>
            </a:r>
            <a:r>
              <a:rPr lang="en-IN" dirty="0">
                <a:latin typeface="Liberation Mono"/>
              </a:rPr>
              <a:t>countries</a:t>
            </a:r>
          </a:p>
          <a:p>
            <a:r>
              <a:rPr lang="en-IN" dirty="0">
                <a:solidFill>
                  <a:srgbClr val="0077AA"/>
                </a:solidFill>
                <a:latin typeface="Liberation Mono"/>
                <a:cs typeface="Arial" panose="020B0604020202020204" pitchFamily="34" charset="0"/>
              </a:rPr>
              <a:t>            FIELDS TERMINATED BY </a:t>
            </a:r>
            <a:r>
              <a:rPr lang="en-IN" dirty="0">
                <a:latin typeface="Liberation Mono"/>
              </a:rPr>
              <a:t>','</a:t>
            </a:r>
            <a:endParaRPr lang="en-US" dirty="0">
              <a:latin typeface="Liberation Mono"/>
            </a:endParaRPr>
          </a:p>
        </p:txBody>
      </p:sp>
      <p:sp>
        <p:nvSpPr>
          <p:cNvPr id="22" name="TextBox 21">
            <a:extLst>
              <a:ext uri="{FF2B5EF4-FFF2-40B4-BE49-F238E27FC236}">
                <a16:creationId xmlns:a16="http://schemas.microsoft.com/office/drawing/2014/main" id="{46088DA0-39E1-5DF3-091A-0B517398910B}"/>
              </a:ext>
            </a:extLst>
          </p:cNvPr>
          <p:cNvSpPr txBox="1"/>
          <p:nvPr/>
        </p:nvSpPr>
        <p:spPr>
          <a:xfrm>
            <a:off x="288344" y="4686235"/>
            <a:ext cx="5375608"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IN" dirty="0">
                <a:latin typeface="Arial" panose="020B0604020202020204" pitchFamily="34" charset="0"/>
                <a:cs typeface="Arial" panose="020B0604020202020204" pitchFamily="34" charset="0"/>
              </a:rPr>
              <a:t>Clean/validate before inserting.</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4672F8-EDD9-3DAD-4B72-D368F723AE11}"/>
              </a:ext>
            </a:extLst>
          </p:cNvPr>
          <p:cNvSpPr txBox="1"/>
          <p:nvPr/>
        </p:nvSpPr>
        <p:spPr>
          <a:xfrm>
            <a:off x="288344" y="3284984"/>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blank rows, invalid emails, wrong phone numbers, .  .  .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6353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C02-0770-4D7D-8E58-F533807B16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9C33C9-6326-15AA-54ED-CFBB07F51D74}"/>
              </a:ext>
            </a:extLst>
          </p:cNvPr>
          <p:cNvSpPr/>
          <p:nvPr/>
        </p:nvSpPr>
        <p:spPr>
          <a:xfrm>
            <a:off x="478800" y="835200"/>
            <a:ext cx="11233824"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valList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 CONCAT('INSERT INTO ',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 (', colList, ') VALUES (', valList, ')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F98AC88-ABB7-2977-85ED-EA485BA87971}"/>
              </a:ext>
            </a:extLst>
          </p:cNvPr>
          <p:cNvSpPr/>
          <p:nvPr/>
        </p:nvSpPr>
        <p:spPr>
          <a:xfrm>
            <a:off x="623392" y="1"/>
            <a:ext cx="100446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dynamic INSERT with Multiple Columns </a:t>
            </a:r>
            <a:r>
              <a:rPr lang="en-IN" sz="3200" i="1" dirty="0">
                <a:solidFill>
                  <a:srgbClr val="FF9900"/>
                </a:solidFill>
                <a:latin typeface="Arial" pitchFamily="34" charset="0"/>
                <a:cs typeface="Arial" pitchFamily="34" charset="0"/>
              </a:rPr>
              <a:t>- examples</a:t>
            </a:r>
          </a:p>
        </p:txBody>
      </p:sp>
    </p:spTree>
    <p:extLst>
      <p:ext uri="{BB962C8B-B14F-4D97-AF65-F5344CB8AC3E}">
        <p14:creationId xmlns:p14="http://schemas.microsoft.com/office/powerpoint/2010/main" val="3023888992"/>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 INTO colList FROM information_schema.columns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    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solidFill>
                  <a:srgbClr val="B212AA"/>
                </a:solidFill>
                <a:latin typeface="Segoe UI Semilight" panose="020B0402040204020203" pitchFamily="34" charset="0"/>
                <a:cs typeface="Segoe UI Semilight" panose="020B0402040204020203" pitchFamily="34" charset="0"/>
              </a:rPr>
              <a:t>    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 (</a:t>
            </a:r>
            <a:r>
              <a:rPr lang="en-IN" dirty="0">
                <a:solidFill>
                  <a:srgbClr val="669900"/>
                </a:solidFill>
                <a:latin typeface="Liberation Mono"/>
                <a:cs typeface="Segoe UI Semilight" panose="020B0402040204020203" pitchFamily="34" charset="0"/>
              </a:rPr>
              <a:t>'updateData'</a:t>
            </a:r>
            <a:r>
              <a:rPr lang="en-IN" dirty="0">
                <a:latin typeface="Liberation Mono"/>
              </a:rPr>
              <a:t>), (</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 '</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pPr marL="273050"/>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1233824"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66081</TotalTime>
  <Words>101979</Words>
  <Application>Microsoft Office PowerPoint</Application>
  <PresentationFormat>Widescreen</PresentationFormat>
  <Paragraphs>15421</Paragraphs>
  <Slides>866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866</vt:i4>
      </vt:variant>
    </vt:vector>
  </HeadingPairs>
  <TitlesOfParts>
    <vt:vector size="9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14634</cp:revision>
  <dcterms:created xsi:type="dcterms:W3CDTF">2015-10-09T06:09:34Z</dcterms:created>
  <dcterms:modified xsi:type="dcterms:W3CDTF">2025-11-28T06:29:44Z</dcterms:modified>
</cp:coreProperties>
</file>